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952" r:id="rId5"/>
    <p:sldMasterId id="2147485126" r:id="rId6"/>
  </p:sldMasterIdLst>
  <p:notesMasterIdLst>
    <p:notesMasterId r:id="rId27"/>
  </p:notesMasterIdLst>
  <p:handoutMasterIdLst>
    <p:handoutMasterId r:id="rId28"/>
  </p:handoutMasterIdLst>
  <p:sldIdLst>
    <p:sldId id="260" r:id="rId7"/>
    <p:sldId id="280" r:id="rId8"/>
    <p:sldId id="266" r:id="rId9"/>
    <p:sldId id="2076138468" r:id="rId10"/>
    <p:sldId id="2076138469" r:id="rId11"/>
    <p:sldId id="2076138470" r:id="rId12"/>
    <p:sldId id="2076138471" r:id="rId13"/>
    <p:sldId id="2076138472" r:id="rId14"/>
    <p:sldId id="2076138473" r:id="rId15"/>
    <p:sldId id="277" r:id="rId16"/>
    <p:sldId id="271" r:id="rId17"/>
    <p:sldId id="2076138464" r:id="rId18"/>
    <p:sldId id="272" r:id="rId19"/>
    <p:sldId id="275" r:id="rId20"/>
    <p:sldId id="2076138449" r:id="rId21"/>
    <p:sldId id="2076138451" r:id="rId22"/>
    <p:sldId id="2076138455" r:id="rId23"/>
    <p:sldId id="2076138474" r:id="rId24"/>
    <p:sldId id="2076138463" r:id="rId25"/>
    <p:sldId id="2076138467" r:id="rId2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a:srgbClr val="F0F1F2"/>
    <a:srgbClr val="0078D4"/>
    <a:srgbClr val="FF9349"/>
    <a:srgbClr val="50E6FF"/>
    <a:srgbClr val="D83B01"/>
    <a:srgbClr val="000000"/>
    <a:srgbClr val="0069BA"/>
    <a:srgbClr val="9BF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DE790-18A3-40D8-9E5C-CC669163D5B7}" v="29" dt="2021-06-08T03:33:31.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69" autoAdjust="0"/>
    <p:restoredTop sz="91187" autoAdjust="0"/>
  </p:normalViewPr>
  <p:slideViewPr>
    <p:cSldViewPr snapToGrid="0">
      <p:cViewPr varScale="1">
        <p:scale>
          <a:sx n="104" d="100"/>
          <a:sy n="104" d="100"/>
        </p:scale>
        <p:origin x="606" y="10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Jose Rojas Reyes" userId="8670662a0687c238" providerId="LiveId" clId="{B36439BE-3B12-4CD8-8650-78E4445A31DB}"/>
    <pc:docChg chg="undo custSel addSld modSld sldOrd addMainMaster">
      <pc:chgData name="Carlos Jose Rojas Reyes" userId="8670662a0687c238" providerId="LiveId" clId="{B36439BE-3B12-4CD8-8650-78E4445A31DB}" dt="2020-08-10T16:25:17.374" v="143" actId="20577"/>
      <pc:docMkLst>
        <pc:docMk/>
      </pc:docMkLst>
      <pc:sldChg chg="modSp add mod modNotesTx">
        <pc:chgData name="Carlos Jose Rojas Reyes" userId="8670662a0687c238" providerId="LiveId" clId="{B36439BE-3B12-4CD8-8650-78E4445A31DB}" dt="2020-08-10T16:25:17.374" v="143" actId="20577"/>
        <pc:sldMkLst>
          <pc:docMk/>
          <pc:sldMk cId="76855532" sldId="256"/>
        </pc:sldMkLst>
        <pc:spChg chg="mod">
          <ac:chgData name="Carlos Jose Rojas Reyes" userId="8670662a0687c238" providerId="LiveId" clId="{B36439BE-3B12-4CD8-8650-78E4445A31DB}" dt="2020-08-05T17:49:17.420" v="32" actId="790"/>
          <ac:spMkLst>
            <pc:docMk/>
            <pc:sldMk cId="76855532" sldId="256"/>
            <ac:spMk id="5" creationId="{83ED3AA0-8ECB-1149-BC50-AEC02AB32A1A}"/>
          </ac:spMkLst>
        </pc:spChg>
        <pc:spChg chg="mod">
          <ac:chgData name="Carlos Jose Rojas Reyes" userId="8670662a0687c238" providerId="LiveId" clId="{B36439BE-3B12-4CD8-8650-78E4445A31DB}" dt="2020-08-10T16:25:17.374" v="143" actId="20577"/>
          <ac:spMkLst>
            <pc:docMk/>
            <pc:sldMk cId="76855532" sldId="256"/>
            <ac:spMk id="9" creationId="{F1047591-8F45-8045-B953-79CB8595A932}"/>
          </ac:spMkLst>
        </pc:spChg>
        <pc:spChg chg="mod">
          <ac:chgData name="Carlos Jose Rojas Reyes" userId="8670662a0687c238" providerId="LiveId" clId="{B36439BE-3B12-4CD8-8650-78E4445A31DB}" dt="2020-08-05T17:49:17.420" v="32" actId="790"/>
          <ac:spMkLst>
            <pc:docMk/>
            <pc:sldMk cId="76855532" sldId="256"/>
            <ac:spMk id="12" creationId="{5849554E-9B86-6A44-BF61-A3BB0C8A6E2E}"/>
          </ac:spMkLst>
        </pc:spChg>
      </pc:sldChg>
      <pc:sldChg chg="add">
        <pc:chgData name="Carlos Jose Rojas Reyes" userId="8670662a0687c238" providerId="LiveId" clId="{B36439BE-3B12-4CD8-8650-78E4445A31DB}" dt="2020-08-05T17:47:36.437" v="2"/>
        <pc:sldMkLst>
          <pc:docMk/>
          <pc:sldMk cId="1447085722" sldId="258"/>
        </pc:sldMkLst>
      </pc:sldChg>
      <pc:sldChg chg="ord modNotesTx">
        <pc:chgData name="Carlos Jose Rojas Reyes" userId="8670662a0687c238" providerId="LiveId" clId="{B36439BE-3B12-4CD8-8650-78E4445A31DB}" dt="2020-08-05T19:07:27.047" v="130"/>
        <pc:sldMkLst>
          <pc:docMk/>
          <pc:sldMk cId="2757891410" sldId="265"/>
        </pc:sldMkLst>
      </pc:sldChg>
      <pc:sldChg chg="mod modShow">
        <pc:chgData name="Carlos Jose Rojas Reyes" userId="8670662a0687c238" providerId="LiveId" clId="{B36439BE-3B12-4CD8-8650-78E4445A31DB}" dt="2020-08-05T17:47:27.071" v="1" actId="729"/>
        <pc:sldMkLst>
          <pc:docMk/>
          <pc:sldMk cId="3553932244" sldId="268"/>
        </pc:sldMkLst>
      </pc:sldChg>
      <pc:sldChg chg="mod ord modShow modNotesTx">
        <pc:chgData name="Carlos Jose Rojas Reyes" userId="8670662a0687c238" providerId="LiveId" clId="{B36439BE-3B12-4CD8-8650-78E4445A31DB}" dt="2020-08-05T19:06:59.268" v="125"/>
        <pc:sldMkLst>
          <pc:docMk/>
          <pc:sldMk cId="2639379867" sldId="269"/>
        </pc:sldMkLst>
      </pc:sldChg>
      <pc:sldChg chg="modSp mod ord modShow">
        <pc:chgData name="Carlos Jose Rojas Reyes" userId="8670662a0687c238" providerId="LiveId" clId="{B36439BE-3B12-4CD8-8650-78E4445A31DB}" dt="2020-08-05T19:07:46.111" v="136"/>
        <pc:sldMkLst>
          <pc:docMk/>
          <pc:sldMk cId="4178565498" sldId="270"/>
        </pc:sldMkLst>
        <pc:spChg chg="mod">
          <ac:chgData name="Carlos Jose Rojas Reyes" userId="8670662a0687c238" providerId="LiveId" clId="{B36439BE-3B12-4CD8-8650-78E4445A31DB}" dt="2020-08-05T19:07:41.545" v="132" actId="6549"/>
          <ac:spMkLst>
            <pc:docMk/>
            <pc:sldMk cId="4178565498" sldId="270"/>
            <ac:spMk id="7" creationId="{61F6BD0B-C4D8-42DE-A3A7-50D8219CE639}"/>
          </ac:spMkLst>
        </pc:spChg>
      </pc:sldChg>
      <pc:sldChg chg="delSp modSp mod modNotesTx">
        <pc:chgData name="Carlos Jose Rojas Reyes" userId="8670662a0687c238" providerId="LiveId" clId="{B36439BE-3B12-4CD8-8650-78E4445A31DB}" dt="2020-08-05T19:06:35.841" v="120" actId="20577"/>
        <pc:sldMkLst>
          <pc:docMk/>
          <pc:sldMk cId="1937065218" sldId="272"/>
        </pc:sldMkLst>
        <pc:spChg chg="mod">
          <ac:chgData name="Carlos Jose Rojas Reyes" userId="8670662a0687c238" providerId="LiveId" clId="{B36439BE-3B12-4CD8-8650-78E4445A31DB}" dt="2020-08-05T17:50:48.748" v="79" actId="20577"/>
          <ac:spMkLst>
            <pc:docMk/>
            <pc:sldMk cId="1937065218" sldId="272"/>
            <ac:spMk id="3" creationId="{00000000-0000-0000-0000-000000000000}"/>
          </ac:spMkLst>
        </pc:spChg>
        <pc:spChg chg="del mod">
          <ac:chgData name="Carlos Jose Rojas Reyes" userId="8670662a0687c238" providerId="LiveId" clId="{B36439BE-3B12-4CD8-8650-78E4445A31DB}" dt="2020-08-05T17:50:02.672" v="39"/>
          <ac:spMkLst>
            <pc:docMk/>
            <pc:sldMk cId="1937065218" sldId="272"/>
            <ac:spMk id="6" creationId="{0F401D3C-F649-4CDA-8681-850CA0127A17}"/>
          </ac:spMkLst>
        </pc:spChg>
      </pc:sldChg>
      <pc:sldChg chg="delSp modSp mod">
        <pc:chgData name="Carlos Jose Rojas Reyes" userId="8670662a0687c238" providerId="LiveId" clId="{B36439BE-3B12-4CD8-8650-78E4445A31DB}" dt="2020-08-05T17:50:42.826" v="76"/>
        <pc:sldMkLst>
          <pc:docMk/>
          <pc:sldMk cId="2150877604" sldId="274"/>
        </pc:sldMkLst>
        <pc:spChg chg="del mod">
          <ac:chgData name="Carlos Jose Rojas Reyes" userId="8670662a0687c238" providerId="LiveId" clId="{B36439BE-3B12-4CD8-8650-78E4445A31DB}" dt="2020-08-05T17:50:42.826" v="76"/>
          <ac:spMkLst>
            <pc:docMk/>
            <pc:sldMk cId="2150877604" sldId="274"/>
            <ac:spMk id="7" creationId="{B80CA2B7-4466-4880-A2DF-3539AE242FCE}"/>
          </ac:spMkLst>
        </pc:spChg>
      </pc:sldChg>
      <pc:sldChg chg="modSp mod">
        <pc:chgData name="Carlos Jose Rojas Reyes" userId="8670662a0687c238" providerId="LiveId" clId="{B36439BE-3B12-4CD8-8650-78E4445A31DB}" dt="2020-08-05T17:50:34.176" v="73" actId="20577"/>
        <pc:sldMkLst>
          <pc:docMk/>
          <pc:sldMk cId="1614865095" sldId="276"/>
        </pc:sldMkLst>
        <pc:spChg chg="mod">
          <ac:chgData name="Carlos Jose Rojas Reyes" userId="8670662a0687c238" providerId="LiveId" clId="{B36439BE-3B12-4CD8-8650-78E4445A31DB}" dt="2020-08-05T17:50:34.176" v="73" actId="20577"/>
          <ac:spMkLst>
            <pc:docMk/>
            <pc:sldMk cId="1614865095" sldId="276"/>
            <ac:spMk id="8" creationId="{D18A1E48-C74E-4B7C-95F4-2342DAC963A9}"/>
          </ac:spMkLst>
        </pc:spChg>
      </pc:sldChg>
      <pc:sldChg chg="mod modShow">
        <pc:chgData name="Carlos Jose Rojas Reyes" userId="8670662a0687c238" providerId="LiveId" clId="{B36439BE-3B12-4CD8-8650-78E4445A31DB}" dt="2020-08-05T17:50:17.460" v="41" actId="729"/>
        <pc:sldMkLst>
          <pc:docMk/>
          <pc:sldMk cId="294225525" sldId="278"/>
        </pc:sldMkLst>
      </pc:sldChg>
      <pc:sldChg chg="add">
        <pc:chgData name="Carlos Jose Rojas Reyes" userId="8670662a0687c238" providerId="LiveId" clId="{B36439BE-3B12-4CD8-8650-78E4445A31DB}" dt="2020-08-05T17:50:14.887" v="40"/>
        <pc:sldMkLst>
          <pc:docMk/>
          <pc:sldMk cId="3286598078" sldId="279"/>
        </pc:sldMkLst>
      </pc:sldChg>
      <pc:sldChg chg="modSp add mod">
        <pc:chgData name="Carlos Jose Rojas Reyes" userId="8670662a0687c238" providerId="LiveId" clId="{B36439BE-3B12-4CD8-8650-78E4445A31DB}" dt="2020-08-05T19:07:58.158" v="141" actId="20577"/>
        <pc:sldMkLst>
          <pc:docMk/>
          <pc:sldMk cId="3456533676" sldId="280"/>
        </pc:sldMkLst>
        <pc:spChg chg="mod">
          <ac:chgData name="Carlos Jose Rojas Reyes" userId="8670662a0687c238" providerId="LiveId" clId="{B36439BE-3B12-4CD8-8650-78E4445A31DB}" dt="2020-08-05T19:07:58.158" v="141" actId="20577"/>
          <ac:spMkLst>
            <pc:docMk/>
            <pc:sldMk cId="3456533676" sldId="280"/>
            <ac:spMk id="7" creationId="{61F6BD0B-C4D8-42DE-A3A7-50D8219CE639}"/>
          </ac:spMkLst>
        </pc:spChg>
      </pc:sldChg>
      <pc:sldChg chg="add">
        <pc:chgData name="Carlos Jose Rojas Reyes" userId="8670662a0687c238" providerId="LiveId" clId="{B36439BE-3B12-4CD8-8650-78E4445A31DB}" dt="2020-08-07T13:43:39.878" v="142" actId="22"/>
        <pc:sldMkLst>
          <pc:docMk/>
          <pc:sldMk cId="953370742" sldId="284"/>
        </pc:sldMkLst>
      </pc:sldChg>
      <pc:sldMasterChg chg="add addSldLayout">
        <pc:chgData name="Carlos Jose Rojas Reyes" userId="8670662a0687c238" providerId="LiveId" clId="{B36439BE-3B12-4CD8-8650-78E4445A31DB}" dt="2020-08-07T13:43:39.878" v="142" actId="22"/>
        <pc:sldMasterMkLst>
          <pc:docMk/>
          <pc:sldMasterMk cId="1919880900" sldId="2147483648"/>
        </pc:sldMasterMkLst>
        <pc:sldLayoutChg chg="add">
          <pc:chgData name="Carlos Jose Rojas Reyes" userId="8670662a0687c238" providerId="LiveId" clId="{B36439BE-3B12-4CD8-8650-78E4445A31DB}" dt="2020-08-07T13:43:39.878" v="142" actId="22"/>
          <pc:sldLayoutMkLst>
            <pc:docMk/>
            <pc:sldMasterMk cId="1919880900" sldId="2147483648"/>
            <pc:sldLayoutMk cId="2150428344" sldId="2147483649"/>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3816383144" sldId="2147483650"/>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1114150445" sldId="2147483651"/>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2059475741" sldId="2147483652"/>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2015424904" sldId="2147483653"/>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3033833726" sldId="2147483654"/>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4269377519" sldId="2147483655"/>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3383459841" sldId="2147483656"/>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2866690779" sldId="2147483657"/>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3964186880" sldId="2147483658"/>
          </pc:sldLayoutMkLst>
        </pc:sldLayoutChg>
        <pc:sldLayoutChg chg="add">
          <pc:chgData name="Carlos Jose Rojas Reyes" userId="8670662a0687c238" providerId="LiveId" clId="{B36439BE-3B12-4CD8-8650-78E4445A31DB}" dt="2020-08-07T13:43:39.878" v="142" actId="22"/>
          <pc:sldLayoutMkLst>
            <pc:docMk/>
            <pc:sldMasterMk cId="1919880900" sldId="2147483648"/>
            <pc:sldLayoutMk cId="4149294635" sldId="2147483659"/>
          </pc:sldLayoutMkLst>
        </pc:sldLayoutChg>
      </pc:sldMasterChg>
    </pc:docChg>
  </pc:docChgLst>
  <pc:docChgLst>
    <pc:chgData name="Luis Ruvalcaba Sanchez" userId="4253864f-4bec-4e72-99a9-2196b82bc08a" providerId="ADAL" clId="{F7709198-8F02-4ADD-A331-143BEFCAA80F}"/>
    <pc:docChg chg="undo custSel addSld delSld modSld sldOrd addMainMaster">
      <pc:chgData name="Luis Ruvalcaba Sanchez" userId="4253864f-4bec-4e72-99a9-2196b82bc08a" providerId="ADAL" clId="{F7709198-8F02-4ADD-A331-143BEFCAA80F}" dt="2020-08-18T13:47:19.170" v="107" actId="1076"/>
      <pc:docMkLst>
        <pc:docMk/>
      </pc:docMkLst>
      <pc:sldChg chg="del">
        <pc:chgData name="Luis Ruvalcaba Sanchez" userId="4253864f-4bec-4e72-99a9-2196b82bc08a" providerId="ADAL" clId="{F7709198-8F02-4ADD-A331-143BEFCAA80F}" dt="2020-08-18T03:52:24.883" v="0" actId="47"/>
        <pc:sldMkLst>
          <pc:docMk/>
          <pc:sldMk cId="76855532" sldId="256"/>
        </pc:sldMkLst>
      </pc:sldChg>
      <pc:sldChg chg="modSp mod">
        <pc:chgData name="Luis Ruvalcaba Sanchez" userId="4253864f-4bec-4e72-99a9-2196b82bc08a" providerId="ADAL" clId="{F7709198-8F02-4ADD-A331-143BEFCAA80F}" dt="2020-08-18T03:53:16.381" v="26" actId="20577"/>
        <pc:sldMkLst>
          <pc:docMk/>
          <pc:sldMk cId="1447085722" sldId="258"/>
        </pc:sldMkLst>
        <pc:spChg chg="mod">
          <ac:chgData name="Luis Ruvalcaba Sanchez" userId="4253864f-4bec-4e72-99a9-2196b82bc08a" providerId="ADAL" clId="{F7709198-8F02-4ADD-A331-143BEFCAA80F}" dt="2020-08-18T03:53:16.381" v="26" actId="20577"/>
          <ac:spMkLst>
            <pc:docMk/>
            <pc:sldMk cId="1447085722" sldId="258"/>
            <ac:spMk id="6" creationId="{859CC0C5-0654-B44B-989C-2F8B8D47F740}"/>
          </ac:spMkLst>
        </pc:spChg>
      </pc:sldChg>
      <pc:sldChg chg="add">
        <pc:chgData name="Luis Ruvalcaba Sanchez" userId="4253864f-4bec-4e72-99a9-2196b82bc08a" providerId="ADAL" clId="{F7709198-8F02-4ADD-A331-143BEFCAA80F}" dt="2020-08-18T13:27:27.277" v="104" actId="22"/>
        <pc:sldMkLst>
          <pc:docMk/>
          <pc:sldMk cId="3976704146" sldId="259"/>
        </pc:sldMkLst>
      </pc:sldChg>
      <pc:sldChg chg="modSp add mod">
        <pc:chgData name="Luis Ruvalcaba Sanchez" userId="4253864f-4bec-4e72-99a9-2196b82bc08a" providerId="ADAL" clId="{F7709198-8F02-4ADD-A331-143BEFCAA80F}" dt="2020-08-18T03:53:10.353" v="20" actId="1076"/>
        <pc:sldMkLst>
          <pc:docMk/>
          <pc:sldMk cId="3432040459" sldId="260"/>
        </pc:sldMkLst>
        <pc:spChg chg="mod">
          <ac:chgData name="Luis Ruvalcaba Sanchez" userId="4253864f-4bec-4e72-99a9-2196b82bc08a" providerId="ADAL" clId="{F7709198-8F02-4ADD-A331-143BEFCAA80F}" dt="2020-08-18T03:53:10.353" v="20" actId="1076"/>
          <ac:spMkLst>
            <pc:docMk/>
            <pc:sldMk cId="3432040459" sldId="260"/>
            <ac:spMk id="9" creationId="{F1047591-8F45-8045-B953-79CB8595A932}"/>
          </ac:spMkLst>
        </pc:spChg>
        <pc:spChg chg="mod">
          <ac:chgData name="Luis Ruvalcaba Sanchez" userId="4253864f-4bec-4e72-99a9-2196b82bc08a" providerId="ADAL" clId="{F7709198-8F02-4ADD-A331-143BEFCAA80F}" dt="2020-08-18T03:53:06.568" v="19" actId="1076"/>
          <ac:spMkLst>
            <pc:docMk/>
            <pc:sldMk cId="3432040459" sldId="260"/>
            <ac:spMk id="14" creationId="{3D7D52C1-14CB-F842-8D96-A423E677EAD3}"/>
          </ac:spMkLst>
        </pc:spChg>
      </pc:sldChg>
      <pc:sldChg chg="addSp modSp mod">
        <pc:chgData name="Luis Ruvalcaba Sanchez" userId="4253864f-4bec-4e72-99a9-2196b82bc08a" providerId="ADAL" clId="{F7709198-8F02-4ADD-A331-143BEFCAA80F}" dt="2020-08-18T03:55:00.984" v="42" actId="14100"/>
        <pc:sldMkLst>
          <pc:docMk/>
          <pc:sldMk cId="1937065218" sldId="272"/>
        </pc:sldMkLst>
        <pc:spChg chg="mod">
          <ac:chgData name="Luis Ruvalcaba Sanchez" userId="4253864f-4bec-4e72-99a9-2196b82bc08a" providerId="ADAL" clId="{F7709198-8F02-4ADD-A331-143BEFCAA80F}" dt="2020-08-18T03:55:00.984" v="42" actId="14100"/>
          <ac:spMkLst>
            <pc:docMk/>
            <pc:sldMk cId="1937065218" sldId="272"/>
            <ac:spMk id="3" creationId="{00000000-0000-0000-0000-000000000000}"/>
          </ac:spMkLst>
        </pc:spChg>
        <pc:spChg chg="add mod">
          <ac:chgData name="Luis Ruvalcaba Sanchez" userId="4253864f-4bec-4e72-99a9-2196b82bc08a" providerId="ADAL" clId="{F7709198-8F02-4ADD-A331-143BEFCAA80F}" dt="2020-08-18T03:54:48.696" v="31" actId="403"/>
          <ac:spMkLst>
            <pc:docMk/>
            <pc:sldMk cId="1937065218" sldId="272"/>
            <ac:spMk id="4" creationId="{E28DE4C1-AF90-4AAB-8A54-FBA57E124D13}"/>
          </ac:spMkLst>
        </pc:spChg>
      </pc:sldChg>
      <pc:sldChg chg="modSp mod">
        <pc:chgData name="Luis Ruvalcaba Sanchez" userId="4253864f-4bec-4e72-99a9-2196b82bc08a" providerId="ADAL" clId="{F7709198-8F02-4ADD-A331-143BEFCAA80F}" dt="2020-08-18T03:55:48.693" v="52" actId="1076"/>
        <pc:sldMkLst>
          <pc:docMk/>
          <pc:sldMk cId="1798230247" sldId="275"/>
        </pc:sldMkLst>
        <pc:spChg chg="mod">
          <ac:chgData name="Luis Ruvalcaba Sanchez" userId="4253864f-4bec-4e72-99a9-2196b82bc08a" providerId="ADAL" clId="{F7709198-8F02-4ADD-A331-143BEFCAA80F}" dt="2020-08-18T03:55:43.470" v="50" actId="1076"/>
          <ac:spMkLst>
            <pc:docMk/>
            <pc:sldMk cId="1798230247" sldId="275"/>
            <ac:spMk id="2" creationId="{00000000-0000-0000-0000-000000000000}"/>
          </ac:spMkLst>
        </pc:spChg>
        <pc:spChg chg="mod">
          <ac:chgData name="Luis Ruvalcaba Sanchez" userId="4253864f-4bec-4e72-99a9-2196b82bc08a" providerId="ADAL" clId="{F7709198-8F02-4ADD-A331-143BEFCAA80F}" dt="2020-08-18T03:55:42.103" v="49" actId="1076"/>
          <ac:spMkLst>
            <pc:docMk/>
            <pc:sldMk cId="1798230247" sldId="275"/>
            <ac:spMk id="3" creationId="{FBE5B8C6-3F77-4921-8F90-F0EE24BA9D66}"/>
          </ac:spMkLst>
        </pc:spChg>
        <pc:picChg chg="mod">
          <ac:chgData name="Luis Ruvalcaba Sanchez" userId="4253864f-4bec-4e72-99a9-2196b82bc08a" providerId="ADAL" clId="{F7709198-8F02-4ADD-A331-143BEFCAA80F}" dt="2020-08-18T03:55:48.693" v="52" actId="1076"/>
          <ac:picMkLst>
            <pc:docMk/>
            <pc:sldMk cId="1798230247" sldId="275"/>
            <ac:picMk id="11" creationId="{543ABD5C-B0FF-4819-A642-E39191CD6AAF}"/>
          </ac:picMkLst>
        </pc:picChg>
        <pc:cxnChg chg="mod">
          <ac:chgData name="Luis Ruvalcaba Sanchez" userId="4253864f-4bec-4e72-99a9-2196b82bc08a" providerId="ADAL" clId="{F7709198-8F02-4ADD-A331-143BEFCAA80F}" dt="2020-08-18T03:55:46.600" v="51" actId="1076"/>
          <ac:cxnSpMkLst>
            <pc:docMk/>
            <pc:sldMk cId="1798230247" sldId="275"/>
            <ac:cxnSpMk id="8" creationId="{8311C28F-015D-4E76-9847-CE914259D414}"/>
          </ac:cxnSpMkLst>
        </pc:cxnChg>
      </pc:sldChg>
      <pc:sldChg chg="del">
        <pc:chgData name="Luis Ruvalcaba Sanchez" userId="4253864f-4bec-4e72-99a9-2196b82bc08a" providerId="ADAL" clId="{F7709198-8F02-4ADD-A331-143BEFCAA80F}" dt="2020-08-18T03:55:55.823" v="53" actId="47"/>
        <pc:sldMkLst>
          <pc:docMk/>
          <pc:sldMk cId="1614865095" sldId="276"/>
        </pc:sldMkLst>
      </pc:sldChg>
      <pc:sldChg chg="del">
        <pc:chgData name="Luis Ruvalcaba Sanchez" userId="4253864f-4bec-4e72-99a9-2196b82bc08a" providerId="ADAL" clId="{F7709198-8F02-4ADD-A331-143BEFCAA80F}" dt="2020-08-18T04:12:46.468" v="58" actId="47"/>
        <pc:sldMkLst>
          <pc:docMk/>
          <pc:sldMk cId="294225525" sldId="278"/>
        </pc:sldMkLst>
      </pc:sldChg>
      <pc:sldChg chg="del">
        <pc:chgData name="Luis Ruvalcaba Sanchez" userId="4253864f-4bec-4e72-99a9-2196b82bc08a" providerId="ADAL" clId="{F7709198-8F02-4ADD-A331-143BEFCAA80F}" dt="2020-08-18T04:13:03.200" v="60" actId="47"/>
        <pc:sldMkLst>
          <pc:docMk/>
          <pc:sldMk cId="3286598078" sldId="279"/>
        </pc:sldMkLst>
      </pc:sldChg>
      <pc:sldChg chg="modSp mod">
        <pc:chgData name="Luis Ruvalcaba Sanchez" userId="4253864f-4bec-4e72-99a9-2196b82bc08a" providerId="ADAL" clId="{F7709198-8F02-4ADD-A331-143BEFCAA80F}" dt="2020-08-18T13:16:15.801" v="95" actId="20577"/>
        <pc:sldMkLst>
          <pc:docMk/>
          <pc:sldMk cId="3456533676" sldId="280"/>
        </pc:sldMkLst>
        <pc:spChg chg="mod">
          <ac:chgData name="Luis Ruvalcaba Sanchez" userId="4253864f-4bec-4e72-99a9-2196b82bc08a" providerId="ADAL" clId="{F7709198-8F02-4ADD-A331-143BEFCAA80F}" dt="2020-08-18T13:16:15.801" v="95" actId="20577"/>
          <ac:spMkLst>
            <pc:docMk/>
            <pc:sldMk cId="3456533676" sldId="280"/>
            <ac:spMk id="7" creationId="{61F6BD0B-C4D8-42DE-A3A7-50D8219CE639}"/>
          </ac:spMkLst>
        </pc:spChg>
      </pc:sldChg>
      <pc:sldChg chg="modSp mod">
        <pc:chgData name="Luis Ruvalcaba Sanchez" userId="4253864f-4bec-4e72-99a9-2196b82bc08a" providerId="ADAL" clId="{F7709198-8F02-4ADD-A331-143BEFCAA80F}" dt="2020-08-18T13:47:19.170" v="107" actId="1076"/>
        <pc:sldMkLst>
          <pc:docMk/>
          <pc:sldMk cId="38952259" sldId="2076138455"/>
        </pc:sldMkLst>
        <pc:picChg chg="mod">
          <ac:chgData name="Luis Ruvalcaba Sanchez" userId="4253864f-4bec-4e72-99a9-2196b82bc08a" providerId="ADAL" clId="{F7709198-8F02-4ADD-A331-143BEFCAA80F}" dt="2020-08-18T13:47:19.170" v="107" actId="1076"/>
          <ac:picMkLst>
            <pc:docMk/>
            <pc:sldMk cId="38952259" sldId="2076138455"/>
            <ac:picMk id="11" creationId="{22642140-CA46-433D-AD8F-5D280C5939A8}"/>
          </ac:picMkLst>
        </pc:picChg>
        <pc:picChg chg="mod">
          <ac:chgData name="Luis Ruvalcaba Sanchez" userId="4253864f-4bec-4e72-99a9-2196b82bc08a" providerId="ADAL" clId="{F7709198-8F02-4ADD-A331-143BEFCAA80F}" dt="2020-08-18T13:47:18.032" v="106" actId="14100"/>
          <ac:picMkLst>
            <pc:docMk/>
            <pc:sldMk cId="38952259" sldId="2076138455"/>
            <ac:picMk id="12" creationId="{D52EE387-DFD1-4B0F-9A1B-236EA3ADFEEB}"/>
          </ac:picMkLst>
        </pc:picChg>
      </pc:sldChg>
      <pc:sldChg chg="modSp mod ord">
        <pc:chgData name="Luis Ruvalcaba Sanchez" userId="4253864f-4bec-4e72-99a9-2196b82bc08a" providerId="ADAL" clId="{F7709198-8F02-4ADD-A331-143BEFCAA80F}" dt="2020-08-18T04:12:15.486" v="57"/>
        <pc:sldMkLst>
          <pc:docMk/>
          <pc:sldMk cId="1335808270" sldId="2076138464"/>
        </pc:sldMkLst>
        <pc:spChg chg="mod">
          <ac:chgData name="Luis Ruvalcaba Sanchez" userId="4253864f-4bec-4e72-99a9-2196b82bc08a" providerId="ADAL" clId="{F7709198-8F02-4ADD-A331-143BEFCAA80F}" dt="2020-08-18T04:12:00.343" v="55" actId="21"/>
          <ac:spMkLst>
            <pc:docMk/>
            <pc:sldMk cId="1335808270" sldId="2076138464"/>
            <ac:spMk id="7" creationId="{1C53C118-EAA9-406C-B586-039D696ABBCF}"/>
          </ac:spMkLst>
        </pc:spChg>
      </pc:sldChg>
      <pc:sldChg chg="add">
        <pc:chgData name="Luis Ruvalcaba Sanchez" userId="4253864f-4bec-4e72-99a9-2196b82bc08a" providerId="ADAL" clId="{F7709198-8F02-4ADD-A331-143BEFCAA80F}" dt="2020-08-18T04:13:00.329" v="59" actId="22"/>
        <pc:sldMkLst>
          <pc:docMk/>
          <pc:sldMk cId="2466493506" sldId="2076138467"/>
        </pc:sldMkLst>
      </pc:sldChg>
      <pc:sldChg chg="addSp delSp modSp add del mod delAnim modAnim">
        <pc:chgData name="Luis Ruvalcaba Sanchez" userId="4253864f-4bec-4e72-99a9-2196b82bc08a" providerId="ADAL" clId="{F7709198-8F02-4ADD-A331-143BEFCAA80F}" dt="2020-08-18T13:25:45.198" v="102" actId="47"/>
        <pc:sldMkLst>
          <pc:docMk/>
          <pc:sldMk cId="1179169795" sldId="2076138468"/>
        </pc:sldMkLst>
        <pc:spChg chg="del">
          <ac:chgData name="Luis Ruvalcaba Sanchez" userId="4253864f-4bec-4e72-99a9-2196b82bc08a" providerId="ADAL" clId="{F7709198-8F02-4ADD-A331-143BEFCAA80F}" dt="2020-08-18T12:57:00.415" v="64" actId="478"/>
          <ac:spMkLst>
            <pc:docMk/>
            <pc:sldMk cId="1179169795" sldId="2076138468"/>
            <ac:spMk id="9" creationId="{F1047591-8F45-8045-B953-79CB8595A932}"/>
          </ac:spMkLst>
        </pc:spChg>
        <pc:picChg chg="add del mod">
          <ac:chgData name="Luis Ruvalcaba Sanchez" userId="4253864f-4bec-4e72-99a9-2196b82bc08a" providerId="ADAL" clId="{F7709198-8F02-4ADD-A331-143BEFCAA80F}" dt="2020-08-18T13:25:41.422" v="100" actId="21"/>
          <ac:picMkLst>
            <pc:docMk/>
            <pc:sldMk cId="1179169795" sldId="2076138468"/>
            <ac:picMk id="2" creationId="{832083E4-3A71-4E5D-8AE3-233318F84EB9}"/>
          </ac:picMkLst>
        </pc:picChg>
      </pc:sldChg>
      <pc:sldChg chg="new del">
        <pc:chgData name="Luis Ruvalcaba Sanchez" userId="4253864f-4bec-4e72-99a9-2196b82bc08a" providerId="ADAL" clId="{F7709198-8F02-4ADD-A331-143BEFCAA80F}" dt="2020-08-18T12:56:51.238" v="62" actId="47"/>
        <pc:sldMkLst>
          <pc:docMk/>
          <pc:sldMk cId="3356261414" sldId="2076138468"/>
        </pc:sldMkLst>
      </pc:sldChg>
      <pc:sldChg chg="addSp modSp new mod modAnim">
        <pc:chgData name="Luis Ruvalcaba Sanchez" userId="4253864f-4bec-4e72-99a9-2196b82bc08a" providerId="ADAL" clId="{F7709198-8F02-4ADD-A331-143BEFCAA80F}" dt="2020-08-18T13:25:52.562" v="103" actId="14100"/>
        <pc:sldMkLst>
          <pc:docMk/>
          <pc:sldMk cId="934006561" sldId="2076138469"/>
        </pc:sldMkLst>
        <pc:picChg chg="add mod">
          <ac:chgData name="Luis Ruvalcaba Sanchez" userId="4253864f-4bec-4e72-99a9-2196b82bc08a" providerId="ADAL" clId="{F7709198-8F02-4ADD-A331-143BEFCAA80F}" dt="2020-08-18T13:25:52.562" v="103" actId="14100"/>
          <ac:picMkLst>
            <pc:docMk/>
            <pc:sldMk cId="934006561" sldId="2076138469"/>
            <ac:picMk id="4" creationId="{9AC9F3F6-7A2F-4BBB-A2E5-002EE8936298}"/>
          </ac:picMkLst>
        </pc:picChg>
      </pc:sldChg>
      <pc:sldChg chg="new del">
        <pc:chgData name="Luis Ruvalcaba Sanchez" userId="4253864f-4bec-4e72-99a9-2196b82bc08a" providerId="ADAL" clId="{F7709198-8F02-4ADD-A331-143BEFCAA80F}" dt="2020-08-18T13:16:09.169" v="68" actId="680"/>
        <pc:sldMkLst>
          <pc:docMk/>
          <pc:sldMk cId="1927072107" sldId="2076138469"/>
        </pc:sldMkLst>
      </pc:sldChg>
      <pc:sldMasterChg chg="delSldLayout">
        <pc:chgData name="Luis Ruvalcaba Sanchez" userId="4253864f-4bec-4e72-99a9-2196b82bc08a" providerId="ADAL" clId="{F7709198-8F02-4ADD-A331-143BEFCAA80F}" dt="2020-08-18T04:13:03.200" v="60" actId="47"/>
        <pc:sldMasterMkLst>
          <pc:docMk/>
          <pc:sldMasterMk cId="3194414366" sldId="2147484952"/>
        </pc:sldMasterMkLst>
        <pc:sldLayoutChg chg="del">
          <pc:chgData name="Luis Ruvalcaba Sanchez" userId="4253864f-4bec-4e72-99a9-2196b82bc08a" providerId="ADAL" clId="{F7709198-8F02-4ADD-A331-143BEFCAA80F}" dt="2020-08-18T04:13:03.200" v="60" actId="47"/>
          <pc:sldLayoutMkLst>
            <pc:docMk/>
            <pc:sldMasterMk cId="3194414366" sldId="2147484952"/>
            <pc:sldLayoutMk cId="2103960989" sldId="2147484982"/>
          </pc:sldLayoutMkLst>
        </pc:sldLayoutChg>
      </pc:sldMasterChg>
      <pc:sldMasterChg chg="add addSldLayout">
        <pc:chgData name="Luis Ruvalcaba Sanchez" userId="4253864f-4bec-4e72-99a9-2196b82bc08a" providerId="ADAL" clId="{F7709198-8F02-4ADD-A331-143BEFCAA80F}" dt="2020-08-18T03:52:30.358" v="1" actId="22"/>
        <pc:sldMasterMkLst>
          <pc:docMk/>
          <pc:sldMasterMk cId="1521146341" sldId="2147485126"/>
        </pc:sldMasterMkLst>
        <pc:sldLayoutChg chg="add">
          <pc:chgData name="Luis Ruvalcaba Sanchez" userId="4253864f-4bec-4e72-99a9-2196b82bc08a" providerId="ADAL" clId="{F7709198-8F02-4ADD-A331-143BEFCAA80F}" dt="2020-08-18T03:52:30.358" v="1" actId="22"/>
          <pc:sldLayoutMkLst>
            <pc:docMk/>
            <pc:sldMasterMk cId="1521146341" sldId="2147485126"/>
            <pc:sldLayoutMk cId="3522405458" sldId="2147485127"/>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3854927536" sldId="2147485128"/>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3728448594" sldId="2147485129"/>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1322029855" sldId="2147485130"/>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2449840790" sldId="2147485131"/>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3769617376" sldId="2147485132"/>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1721082611" sldId="2147485133"/>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3279727910" sldId="2147485134"/>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97155787" sldId="2147485135"/>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499992394" sldId="2147485136"/>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2013206769" sldId="2147485137"/>
          </pc:sldLayoutMkLst>
        </pc:sldLayoutChg>
        <pc:sldLayoutChg chg="add">
          <pc:chgData name="Luis Ruvalcaba Sanchez" userId="4253864f-4bec-4e72-99a9-2196b82bc08a" providerId="ADAL" clId="{F7709198-8F02-4ADD-A331-143BEFCAA80F}" dt="2020-08-18T03:52:30.358" v="1" actId="22"/>
          <pc:sldLayoutMkLst>
            <pc:docMk/>
            <pc:sldMasterMk cId="1521146341" sldId="2147485126"/>
            <pc:sldLayoutMk cId="743574243" sldId="2147485138"/>
          </pc:sldLayoutMkLst>
        </pc:sldLayoutChg>
      </pc:sldMasterChg>
    </pc:docChg>
  </pc:docChgLst>
  <pc:docChgLst>
    <pc:chgData name="Luis Ruvalcaba Sanchez" userId="4253864f-4bec-4e72-99a9-2196b82bc08a" providerId="ADAL" clId="{C6FDE790-18A3-40D8-9E5C-CC669163D5B7}"/>
    <pc:docChg chg="undo redo custSel addSld delSld modSld sldOrd delMainMaster">
      <pc:chgData name="Luis Ruvalcaba Sanchez" userId="4253864f-4bec-4e72-99a9-2196b82bc08a" providerId="ADAL" clId="{C6FDE790-18A3-40D8-9E5C-CC669163D5B7}" dt="2021-06-08T16:48:42.153" v="429" actId="20577"/>
      <pc:docMkLst>
        <pc:docMk/>
      </pc:docMkLst>
      <pc:sldChg chg="del">
        <pc:chgData name="Luis Ruvalcaba Sanchez" userId="4253864f-4bec-4e72-99a9-2196b82bc08a" providerId="ADAL" clId="{C6FDE790-18A3-40D8-9E5C-CC669163D5B7}" dt="2021-06-08T01:57:07.855" v="2" actId="47"/>
        <pc:sldMkLst>
          <pc:docMk/>
          <pc:sldMk cId="1447085722" sldId="258"/>
        </pc:sldMkLst>
      </pc:sldChg>
      <pc:sldChg chg="del">
        <pc:chgData name="Luis Ruvalcaba Sanchez" userId="4253864f-4bec-4e72-99a9-2196b82bc08a" providerId="ADAL" clId="{C6FDE790-18A3-40D8-9E5C-CC669163D5B7}" dt="2021-06-08T01:57:06.954" v="1" actId="47"/>
        <pc:sldMkLst>
          <pc:docMk/>
          <pc:sldMk cId="3976704146" sldId="259"/>
        </pc:sldMkLst>
      </pc:sldChg>
      <pc:sldChg chg="addSp delSp modSp mod modClrScheme chgLayout">
        <pc:chgData name="Luis Ruvalcaba Sanchez" userId="4253864f-4bec-4e72-99a9-2196b82bc08a" providerId="ADAL" clId="{C6FDE790-18A3-40D8-9E5C-CC669163D5B7}" dt="2021-06-08T16:48:42.153" v="429" actId="20577"/>
        <pc:sldMkLst>
          <pc:docMk/>
          <pc:sldMk cId="3432040459" sldId="260"/>
        </pc:sldMkLst>
        <pc:spChg chg="add del mod ord">
          <ac:chgData name="Luis Ruvalcaba Sanchez" userId="4253864f-4bec-4e72-99a9-2196b82bc08a" providerId="ADAL" clId="{C6FDE790-18A3-40D8-9E5C-CC669163D5B7}" dt="2021-06-08T03:34:53.201" v="397" actId="700"/>
          <ac:spMkLst>
            <pc:docMk/>
            <pc:sldMk cId="3432040459" sldId="260"/>
            <ac:spMk id="2" creationId="{A3A752A6-3891-491B-B995-68D3883BB090}"/>
          </ac:spMkLst>
        </pc:spChg>
        <pc:spChg chg="add del mod ord">
          <ac:chgData name="Luis Ruvalcaba Sanchez" userId="4253864f-4bec-4e72-99a9-2196b82bc08a" providerId="ADAL" clId="{C6FDE790-18A3-40D8-9E5C-CC669163D5B7}" dt="2021-06-08T03:34:53.201" v="397" actId="700"/>
          <ac:spMkLst>
            <pc:docMk/>
            <pc:sldMk cId="3432040459" sldId="260"/>
            <ac:spMk id="4" creationId="{45F85694-0AF0-4C5B-931E-575F3C78F7B1}"/>
          </ac:spMkLst>
        </pc:spChg>
        <pc:spChg chg="add del mod ord">
          <ac:chgData name="Luis Ruvalcaba Sanchez" userId="4253864f-4bec-4e72-99a9-2196b82bc08a" providerId="ADAL" clId="{C6FDE790-18A3-40D8-9E5C-CC669163D5B7}" dt="2021-06-08T03:35:04.892" v="399" actId="700"/>
          <ac:spMkLst>
            <pc:docMk/>
            <pc:sldMk cId="3432040459" sldId="260"/>
            <ac:spMk id="5" creationId="{4942CAD4-4220-4A05-B3BF-CC5A3B6478AB}"/>
          </ac:spMkLst>
        </pc:spChg>
        <pc:spChg chg="add del mod ord">
          <ac:chgData name="Luis Ruvalcaba Sanchez" userId="4253864f-4bec-4e72-99a9-2196b82bc08a" providerId="ADAL" clId="{C6FDE790-18A3-40D8-9E5C-CC669163D5B7}" dt="2021-06-08T03:35:04.892" v="399" actId="700"/>
          <ac:spMkLst>
            <pc:docMk/>
            <pc:sldMk cId="3432040459" sldId="260"/>
            <ac:spMk id="6" creationId="{196785C8-0EE5-4CD6-AE28-14A8686D9B59}"/>
          </ac:spMkLst>
        </pc:spChg>
        <pc:spChg chg="mod">
          <ac:chgData name="Luis Ruvalcaba Sanchez" userId="4253864f-4bec-4e72-99a9-2196b82bc08a" providerId="ADAL" clId="{C6FDE790-18A3-40D8-9E5C-CC669163D5B7}" dt="2021-06-08T03:36:12.842" v="413" actId="14100"/>
          <ac:spMkLst>
            <pc:docMk/>
            <pc:sldMk cId="3432040459" sldId="260"/>
            <ac:spMk id="9" creationId="{F1047591-8F45-8045-B953-79CB8595A932}"/>
          </ac:spMkLst>
        </pc:spChg>
        <pc:spChg chg="mod">
          <ac:chgData name="Luis Ruvalcaba Sanchez" userId="4253864f-4bec-4e72-99a9-2196b82bc08a" providerId="ADAL" clId="{C6FDE790-18A3-40D8-9E5C-CC669163D5B7}" dt="2021-06-08T16:48:42.153" v="429" actId="20577"/>
          <ac:spMkLst>
            <pc:docMk/>
            <pc:sldMk cId="3432040459" sldId="260"/>
            <ac:spMk id="12" creationId="{5849554E-9B86-6A44-BF61-A3BB0C8A6E2E}"/>
          </ac:spMkLst>
        </pc:spChg>
        <pc:spChg chg="del">
          <ac:chgData name="Luis Ruvalcaba Sanchez" userId="4253864f-4bec-4e72-99a9-2196b82bc08a" providerId="ADAL" clId="{C6FDE790-18A3-40D8-9E5C-CC669163D5B7}" dt="2021-06-08T03:34:40.523" v="395" actId="478"/>
          <ac:spMkLst>
            <pc:docMk/>
            <pc:sldMk cId="3432040459" sldId="260"/>
            <ac:spMk id="14" creationId="{3D7D52C1-14CB-F842-8D96-A423E677EAD3}"/>
          </ac:spMkLst>
        </pc:spChg>
        <pc:picChg chg="del">
          <ac:chgData name="Luis Ruvalcaba Sanchez" userId="4253864f-4bec-4e72-99a9-2196b82bc08a" providerId="ADAL" clId="{C6FDE790-18A3-40D8-9E5C-CC669163D5B7}" dt="2021-06-08T01:57:18.027" v="3" actId="478"/>
          <ac:picMkLst>
            <pc:docMk/>
            <pc:sldMk cId="3432040459" sldId="260"/>
            <ac:picMk id="3" creationId="{21B88040-A628-E648-8325-A286FC82F706}"/>
          </ac:picMkLst>
        </pc:picChg>
        <pc:picChg chg="del mod">
          <ac:chgData name="Luis Ruvalcaba Sanchez" userId="4253864f-4bec-4e72-99a9-2196b82bc08a" providerId="ADAL" clId="{C6FDE790-18A3-40D8-9E5C-CC669163D5B7}" dt="2021-06-08T01:57:18.529" v="5" actId="478"/>
          <ac:picMkLst>
            <pc:docMk/>
            <pc:sldMk cId="3432040459" sldId="260"/>
            <ac:picMk id="8" creationId="{D24392E5-5E22-AA48-9899-2B0AD3F2A55D}"/>
          </ac:picMkLst>
        </pc:picChg>
        <pc:picChg chg="add del mod">
          <ac:chgData name="Luis Ruvalcaba Sanchez" userId="4253864f-4bec-4e72-99a9-2196b82bc08a" providerId="ADAL" clId="{C6FDE790-18A3-40D8-9E5C-CC669163D5B7}" dt="2021-06-08T03:33:31.287" v="394" actId="478"/>
          <ac:picMkLst>
            <pc:docMk/>
            <pc:sldMk cId="3432040459" sldId="260"/>
            <ac:picMk id="12290" creationId="{0ECC830E-5EF3-4B96-ACD9-534C44BD112B}"/>
          </ac:picMkLst>
        </pc:picChg>
      </pc:sldChg>
      <pc:sldChg chg="addSp">
        <pc:chgData name="Luis Ruvalcaba Sanchez" userId="4253864f-4bec-4e72-99a9-2196b82bc08a" providerId="ADAL" clId="{C6FDE790-18A3-40D8-9E5C-CC669163D5B7}" dt="2021-06-08T03:19:16.121" v="137"/>
        <pc:sldMkLst>
          <pc:docMk/>
          <pc:sldMk cId="50998824" sldId="265"/>
        </pc:sldMkLst>
        <pc:picChg chg="add">
          <ac:chgData name="Luis Ruvalcaba Sanchez" userId="4253864f-4bec-4e72-99a9-2196b82bc08a" providerId="ADAL" clId="{C6FDE790-18A3-40D8-9E5C-CC669163D5B7}" dt="2021-06-08T03:19:16.121" v="137"/>
          <ac:picMkLst>
            <pc:docMk/>
            <pc:sldMk cId="50998824" sldId="265"/>
            <ac:picMk id="1026" creationId="{3FEAE85A-34C8-4C9E-AA91-3D66B1039391}"/>
          </ac:picMkLst>
        </pc:picChg>
      </pc:sldChg>
      <pc:sldChg chg="delSp modSp add del mod">
        <pc:chgData name="Luis Ruvalcaba Sanchez" userId="4253864f-4bec-4e72-99a9-2196b82bc08a" providerId="ADAL" clId="{C6FDE790-18A3-40D8-9E5C-CC669163D5B7}" dt="2021-06-08T03:19:37.509" v="142" actId="47"/>
        <pc:sldMkLst>
          <pc:docMk/>
          <pc:sldMk cId="2757891410" sldId="265"/>
        </pc:sldMkLst>
        <pc:spChg chg="del mod">
          <ac:chgData name="Luis Ruvalcaba Sanchez" userId="4253864f-4bec-4e72-99a9-2196b82bc08a" providerId="ADAL" clId="{C6FDE790-18A3-40D8-9E5C-CC669163D5B7}" dt="2021-06-08T03:19:26.370" v="140" actId="478"/>
          <ac:spMkLst>
            <pc:docMk/>
            <pc:sldMk cId="2757891410" sldId="265"/>
            <ac:spMk id="2" creationId="{80E933A2-84FA-46D4-BEEF-904731D422DF}"/>
          </ac:spMkLst>
        </pc:spChg>
        <pc:spChg chg="del mod">
          <ac:chgData name="Luis Ruvalcaba Sanchez" userId="4253864f-4bec-4e72-99a9-2196b82bc08a" providerId="ADAL" clId="{C6FDE790-18A3-40D8-9E5C-CC669163D5B7}" dt="2021-06-08T03:19:26.370" v="140" actId="478"/>
          <ac:spMkLst>
            <pc:docMk/>
            <pc:sldMk cId="2757891410" sldId="265"/>
            <ac:spMk id="18" creationId="{BE6E0421-400D-4BFD-B4C8-2714C6C47F78}"/>
          </ac:spMkLst>
        </pc:spChg>
        <pc:spChg chg="del mod">
          <ac:chgData name="Luis Ruvalcaba Sanchez" userId="4253864f-4bec-4e72-99a9-2196b82bc08a" providerId="ADAL" clId="{C6FDE790-18A3-40D8-9E5C-CC669163D5B7}" dt="2021-06-08T03:19:33.055" v="141" actId="478"/>
          <ac:spMkLst>
            <pc:docMk/>
            <pc:sldMk cId="2757891410" sldId="265"/>
            <ac:spMk id="29" creationId="{2205B7B4-2926-4B70-A2AF-01F0B7039E43}"/>
          </ac:spMkLst>
        </pc:spChg>
        <pc:spChg chg="del mod">
          <ac:chgData name="Luis Ruvalcaba Sanchez" userId="4253864f-4bec-4e72-99a9-2196b82bc08a" providerId="ADAL" clId="{C6FDE790-18A3-40D8-9E5C-CC669163D5B7}" dt="2021-06-08T03:19:26.370" v="140" actId="478"/>
          <ac:spMkLst>
            <pc:docMk/>
            <pc:sldMk cId="2757891410" sldId="265"/>
            <ac:spMk id="32" creationId="{489A4CF5-D72F-4530-88EE-DED00EFD13B9}"/>
          </ac:spMkLst>
        </pc:spChg>
        <pc:spChg chg="del mod">
          <ac:chgData name="Luis Ruvalcaba Sanchez" userId="4253864f-4bec-4e72-99a9-2196b82bc08a" providerId="ADAL" clId="{C6FDE790-18A3-40D8-9E5C-CC669163D5B7}" dt="2021-06-08T03:19:26.370" v="140" actId="478"/>
          <ac:spMkLst>
            <pc:docMk/>
            <pc:sldMk cId="2757891410" sldId="265"/>
            <ac:spMk id="40" creationId="{B5E6670F-40F5-405C-85D2-4BBE2A243CED}"/>
          </ac:spMkLst>
        </pc:spChg>
        <pc:spChg chg="del mod">
          <ac:chgData name="Luis Ruvalcaba Sanchez" userId="4253864f-4bec-4e72-99a9-2196b82bc08a" providerId="ADAL" clId="{C6FDE790-18A3-40D8-9E5C-CC669163D5B7}" dt="2021-06-08T03:19:26.370" v="140" actId="478"/>
          <ac:spMkLst>
            <pc:docMk/>
            <pc:sldMk cId="2757891410" sldId="265"/>
            <ac:spMk id="45" creationId="{CBC7B677-57E9-4E41-B6DF-6EAE0DBF86B0}"/>
          </ac:spMkLst>
        </pc:spChg>
        <pc:spChg chg="del mod">
          <ac:chgData name="Luis Ruvalcaba Sanchez" userId="4253864f-4bec-4e72-99a9-2196b82bc08a" providerId="ADAL" clId="{C6FDE790-18A3-40D8-9E5C-CC669163D5B7}" dt="2021-06-08T03:19:26.370" v="140" actId="478"/>
          <ac:spMkLst>
            <pc:docMk/>
            <pc:sldMk cId="2757891410" sldId="265"/>
            <ac:spMk id="50" creationId="{D15F9D75-0E07-4A90-9A25-7E53221504A9}"/>
          </ac:spMkLst>
        </pc:spChg>
        <pc:spChg chg="del mod">
          <ac:chgData name="Luis Ruvalcaba Sanchez" userId="4253864f-4bec-4e72-99a9-2196b82bc08a" providerId="ADAL" clId="{C6FDE790-18A3-40D8-9E5C-CC669163D5B7}" dt="2021-06-08T03:19:26.370" v="140" actId="478"/>
          <ac:spMkLst>
            <pc:docMk/>
            <pc:sldMk cId="2757891410" sldId="265"/>
            <ac:spMk id="57" creationId="{828C3E74-7F9A-4D76-A4F0-647092760C84}"/>
          </ac:spMkLst>
        </pc:spChg>
        <pc:spChg chg="del mod">
          <ac:chgData name="Luis Ruvalcaba Sanchez" userId="4253864f-4bec-4e72-99a9-2196b82bc08a" providerId="ADAL" clId="{C6FDE790-18A3-40D8-9E5C-CC669163D5B7}" dt="2021-06-08T03:19:26.370" v="140" actId="478"/>
          <ac:spMkLst>
            <pc:docMk/>
            <pc:sldMk cId="2757891410" sldId="265"/>
            <ac:spMk id="62" creationId="{E5607BA6-EA84-4B8A-8731-B7B52271C3F1}"/>
          </ac:spMkLst>
        </pc:spChg>
        <pc:spChg chg="del mod">
          <ac:chgData name="Luis Ruvalcaba Sanchez" userId="4253864f-4bec-4e72-99a9-2196b82bc08a" providerId="ADAL" clId="{C6FDE790-18A3-40D8-9E5C-CC669163D5B7}" dt="2021-06-08T03:19:26.370" v="140" actId="478"/>
          <ac:spMkLst>
            <pc:docMk/>
            <pc:sldMk cId="2757891410" sldId="265"/>
            <ac:spMk id="67" creationId="{A8BE0EE5-D9AA-4279-AE46-A5D4A51FE21F}"/>
          </ac:spMkLst>
        </pc:spChg>
        <pc:spChg chg="del mod">
          <ac:chgData name="Luis Ruvalcaba Sanchez" userId="4253864f-4bec-4e72-99a9-2196b82bc08a" providerId="ADAL" clId="{C6FDE790-18A3-40D8-9E5C-CC669163D5B7}" dt="2021-06-08T03:19:26.370" v="140" actId="478"/>
          <ac:spMkLst>
            <pc:docMk/>
            <pc:sldMk cId="2757891410" sldId="265"/>
            <ac:spMk id="76" creationId="{5F7F3474-D267-47A0-9A81-C9F87253A433}"/>
          </ac:spMkLst>
        </pc:spChg>
        <pc:spChg chg="del mod">
          <ac:chgData name="Luis Ruvalcaba Sanchez" userId="4253864f-4bec-4e72-99a9-2196b82bc08a" providerId="ADAL" clId="{C6FDE790-18A3-40D8-9E5C-CC669163D5B7}" dt="2021-06-08T03:19:26.370" v="140" actId="478"/>
          <ac:spMkLst>
            <pc:docMk/>
            <pc:sldMk cId="2757891410" sldId="265"/>
            <ac:spMk id="81" creationId="{215B554E-52FB-434C-B570-2315038F432D}"/>
          </ac:spMkLst>
        </pc:spChg>
        <pc:grpChg chg="del mod">
          <ac:chgData name="Luis Ruvalcaba Sanchez" userId="4253864f-4bec-4e72-99a9-2196b82bc08a" providerId="ADAL" clId="{C6FDE790-18A3-40D8-9E5C-CC669163D5B7}" dt="2021-06-08T03:19:26.370" v="140" actId="478"/>
          <ac:grpSpMkLst>
            <pc:docMk/>
            <pc:sldMk cId="2757891410" sldId="265"/>
            <ac:grpSpMk id="17" creationId="{9D850D85-02B0-4A94-AFC2-6741C7B8EFE6}"/>
          </ac:grpSpMkLst>
        </pc:grpChg>
        <pc:grpChg chg="del mod">
          <ac:chgData name="Luis Ruvalcaba Sanchez" userId="4253864f-4bec-4e72-99a9-2196b82bc08a" providerId="ADAL" clId="{C6FDE790-18A3-40D8-9E5C-CC669163D5B7}" dt="2021-06-08T03:19:26.370" v="140" actId="478"/>
          <ac:grpSpMkLst>
            <pc:docMk/>
            <pc:sldMk cId="2757891410" sldId="265"/>
            <ac:grpSpMk id="22" creationId="{78C9373B-0078-4B07-8702-56D06A16C79D}"/>
          </ac:grpSpMkLst>
        </pc:grpChg>
        <pc:grpChg chg="del mod">
          <ac:chgData name="Luis Ruvalcaba Sanchez" userId="4253864f-4bec-4e72-99a9-2196b82bc08a" providerId="ADAL" clId="{C6FDE790-18A3-40D8-9E5C-CC669163D5B7}" dt="2021-06-08T03:19:26.370" v="140" actId="478"/>
          <ac:grpSpMkLst>
            <pc:docMk/>
            <pc:sldMk cId="2757891410" sldId="265"/>
            <ac:grpSpMk id="24" creationId="{D8478AF1-4A97-459D-B766-31C7BD404DEB}"/>
          </ac:grpSpMkLst>
        </pc:grpChg>
        <pc:grpChg chg="del mod">
          <ac:chgData name="Luis Ruvalcaba Sanchez" userId="4253864f-4bec-4e72-99a9-2196b82bc08a" providerId="ADAL" clId="{C6FDE790-18A3-40D8-9E5C-CC669163D5B7}" dt="2021-06-08T03:19:26.370" v="140" actId="478"/>
          <ac:grpSpMkLst>
            <pc:docMk/>
            <pc:sldMk cId="2757891410" sldId="265"/>
            <ac:grpSpMk id="26" creationId="{8648C766-A13B-4C7B-A0CF-79AB0F94CBA1}"/>
          </ac:grpSpMkLst>
        </pc:grpChg>
        <pc:grpChg chg="del mod">
          <ac:chgData name="Luis Ruvalcaba Sanchez" userId="4253864f-4bec-4e72-99a9-2196b82bc08a" providerId="ADAL" clId="{C6FDE790-18A3-40D8-9E5C-CC669163D5B7}" dt="2021-06-08T03:19:26.370" v="140" actId="478"/>
          <ac:grpSpMkLst>
            <pc:docMk/>
            <pc:sldMk cId="2757891410" sldId="265"/>
            <ac:grpSpMk id="28" creationId="{F3635053-C40C-4332-BE83-A776524B1951}"/>
          </ac:grpSpMkLst>
        </pc:grpChg>
        <pc:picChg chg="del">
          <ac:chgData name="Luis Ruvalcaba Sanchez" userId="4253864f-4bec-4e72-99a9-2196b82bc08a" providerId="ADAL" clId="{C6FDE790-18A3-40D8-9E5C-CC669163D5B7}" dt="2021-06-08T03:19:26.370" v="140" actId="478"/>
          <ac:picMkLst>
            <pc:docMk/>
            <pc:sldMk cId="2757891410" sldId="265"/>
            <ac:picMk id="4" creationId="{008E9793-19D2-4BE9-8656-428C3F06E56C}"/>
          </ac:picMkLst>
        </pc:picChg>
        <pc:picChg chg="del mod">
          <ac:chgData name="Luis Ruvalcaba Sanchez" userId="4253864f-4bec-4e72-99a9-2196b82bc08a" providerId="ADAL" clId="{C6FDE790-18A3-40D8-9E5C-CC669163D5B7}" dt="2021-06-08T03:19:26.370" v="140" actId="478"/>
          <ac:picMkLst>
            <pc:docMk/>
            <pc:sldMk cId="2757891410" sldId="265"/>
            <ac:picMk id="1026" creationId="{3FEAE85A-34C8-4C9E-AA91-3D66B1039391}"/>
          </ac:picMkLst>
        </pc:picChg>
        <pc:cxnChg chg="del mod">
          <ac:chgData name="Luis Ruvalcaba Sanchez" userId="4253864f-4bec-4e72-99a9-2196b82bc08a" providerId="ADAL" clId="{C6FDE790-18A3-40D8-9E5C-CC669163D5B7}" dt="2021-06-08T03:19:26.370" v="140" actId="478"/>
          <ac:cxnSpMkLst>
            <pc:docMk/>
            <pc:sldMk cId="2757891410" sldId="265"/>
            <ac:cxnSpMk id="10" creationId="{49D18C3F-1D9F-455A-AEFD-00ABCA7F9886}"/>
          </ac:cxnSpMkLst>
        </pc:cxnChg>
        <pc:cxnChg chg="del mod">
          <ac:chgData name="Luis Ruvalcaba Sanchez" userId="4253864f-4bec-4e72-99a9-2196b82bc08a" providerId="ADAL" clId="{C6FDE790-18A3-40D8-9E5C-CC669163D5B7}" dt="2021-06-08T03:19:26.370" v="140" actId="478"/>
          <ac:cxnSpMkLst>
            <pc:docMk/>
            <pc:sldMk cId="2757891410" sldId="265"/>
            <ac:cxnSpMk id="20" creationId="{D1AD755E-3C79-46DA-AB50-D0D05053E09F}"/>
          </ac:cxnSpMkLst>
        </pc:cxnChg>
        <pc:cxnChg chg="del mod">
          <ac:chgData name="Luis Ruvalcaba Sanchez" userId="4253864f-4bec-4e72-99a9-2196b82bc08a" providerId="ADAL" clId="{C6FDE790-18A3-40D8-9E5C-CC669163D5B7}" dt="2021-06-08T03:19:26.370" v="140" actId="478"/>
          <ac:cxnSpMkLst>
            <pc:docMk/>
            <pc:sldMk cId="2757891410" sldId="265"/>
            <ac:cxnSpMk id="34" creationId="{4818D6AA-F3BE-47F8-A919-0295997D0DEB}"/>
          </ac:cxnSpMkLst>
        </pc:cxnChg>
        <pc:cxnChg chg="del mod">
          <ac:chgData name="Luis Ruvalcaba Sanchez" userId="4253864f-4bec-4e72-99a9-2196b82bc08a" providerId="ADAL" clId="{C6FDE790-18A3-40D8-9E5C-CC669163D5B7}" dt="2021-06-08T03:19:26.370" v="140" actId="478"/>
          <ac:cxnSpMkLst>
            <pc:docMk/>
            <pc:sldMk cId="2757891410" sldId="265"/>
            <ac:cxnSpMk id="42" creationId="{6163659B-1FBA-49FA-AE3B-5F0C308B6726}"/>
          </ac:cxnSpMkLst>
        </pc:cxnChg>
        <pc:cxnChg chg="del mod">
          <ac:chgData name="Luis Ruvalcaba Sanchez" userId="4253864f-4bec-4e72-99a9-2196b82bc08a" providerId="ADAL" clId="{C6FDE790-18A3-40D8-9E5C-CC669163D5B7}" dt="2021-06-08T03:19:26.370" v="140" actId="478"/>
          <ac:cxnSpMkLst>
            <pc:docMk/>
            <pc:sldMk cId="2757891410" sldId="265"/>
            <ac:cxnSpMk id="52" creationId="{789A3395-B414-4541-B449-7736C4781C1E}"/>
          </ac:cxnSpMkLst>
        </pc:cxnChg>
        <pc:cxnChg chg="del mod">
          <ac:chgData name="Luis Ruvalcaba Sanchez" userId="4253864f-4bec-4e72-99a9-2196b82bc08a" providerId="ADAL" clId="{C6FDE790-18A3-40D8-9E5C-CC669163D5B7}" dt="2021-06-08T03:19:26.370" v="140" actId="478"/>
          <ac:cxnSpMkLst>
            <pc:docMk/>
            <pc:sldMk cId="2757891410" sldId="265"/>
            <ac:cxnSpMk id="59" creationId="{625F5335-6AC3-4453-B9A5-237CB7EBF789}"/>
          </ac:cxnSpMkLst>
        </pc:cxnChg>
        <pc:cxnChg chg="del mod">
          <ac:chgData name="Luis Ruvalcaba Sanchez" userId="4253864f-4bec-4e72-99a9-2196b82bc08a" providerId="ADAL" clId="{C6FDE790-18A3-40D8-9E5C-CC669163D5B7}" dt="2021-06-08T03:19:26.370" v="140" actId="478"/>
          <ac:cxnSpMkLst>
            <pc:docMk/>
            <pc:sldMk cId="2757891410" sldId="265"/>
            <ac:cxnSpMk id="64" creationId="{3C22DDCE-F27B-4634-840D-3CE2255A07BD}"/>
          </ac:cxnSpMkLst>
        </pc:cxnChg>
        <pc:cxnChg chg="del mod">
          <ac:chgData name="Luis Ruvalcaba Sanchez" userId="4253864f-4bec-4e72-99a9-2196b82bc08a" providerId="ADAL" clId="{C6FDE790-18A3-40D8-9E5C-CC669163D5B7}" dt="2021-06-08T03:19:26.370" v="140" actId="478"/>
          <ac:cxnSpMkLst>
            <pc:docMk/>
            <pc:sldMk cId="2757891410" sldId="265"/>
            <ac:cxnSpMk id="69" creationId="{32F5E8BC-64E1-4D4E-B253-D153FD232895}"/>
          </ac:cxnSpMkLst>
        </pc:cxnChg>
        <pc:cxnChg chg="del mod">
          <ac:chgData name="Luis Ruvalcaba Sanchez" userId="4253864f-4bec-4e72-99a9-2196b82bc08a" providerId="ADAL" clId="{C6FDE790-18A3-40D8-9E5C-CC669163D5B7}" dt="2021-06-08T03:19:26.370" v="140" actId="478"/>
          <ac:cxnSpMkLst>
            <pc:docMk/>
            <pc:sldMk cId="2757891410" sldId="265"/>
            <ac:cxnSpMk id="78" creationId="{DABD49E8-ACE1-4C62-8001-898349053422}"/>
          </ac:cxnSpMkLst>
        </pc:cxnChg>
        <pc:cxnChg chg="del mod">
          <ac:chgData name="Luis Ruvalcaba Sanchez" userId="4253864f-4bec-4e72-99a9-2196b82bc08a" providerId="ADAL" clId="{C6FDE790-18A3-40D8-9E5C-CC669163D5B7}" dt="2021-06-08T03:19:26.370" v="140" actId="478"/>
          <ac:cxnSpMkLst>
            <pc:docMk/>
            <pc:sldMk cId="2757891410" sldId="265"/>
            <ac:cxnSpMk id="83" creationId="{735AED1C-099F-4448-99CD-F6F417C06744}"/>
          </ac:cxnSpMkLst>
        </pc:cxnChg>
      </pc:sldChg>
      <pc:sldChg chg="modSp mod">
        <pc:chgData name="Luis Ruvalcaba Sanchez" userId="4253864f-4bec-4e72-99a9-2196b82bc08a" providerId="ADAL" clId="{C6FDE790-18A3-40D8-9E5C-CC669163D5B7}" dt="2021-06-08T02:49:20.561" v="90" actId="1076"/>
        <pc:sldMkLst>
          <pc:docMk/>
          <pc:sldMk cId="557998296" sldId="271"/>
        </pc:sldMkLst>
        <pc:picChg chg="mod">
          <ac:chgData name="Luis Ruvalcaba Sanchez" userId="4253864f-4bec-4e72-99a9-2196b82bc08a" providerId="ADAL" clId="{C6FDE790-18A3-40D8-9E5C-CC669163D5B7}" dt="2021-06-08T02:49:20.561" v="90" actId="1076"/>
          <ac:picMkLst>
            <pc:docMk/>
            <pc:sldMk cId="557998296" sldId="271"/>
            <ac:picMk id="5" creationId="{CBC65B29-7D9B-492F-B4AB-4230DC38952F}"/>
          </ac:picMkLst>
        </pc:picChg>
      </pc:sldChg>
      <pc:sldChg chg="addSp delSp modSp mod modTransition modClrScheme chgLayout">
        <pc:chgData name="Luis Ruvalcaba Sanchez" userId="4253864f-4bec-4e72-99a9-2196b82bc08a" providerId="ADAL" clId="{C6FDE790-18A3-40D8-9E5C-CC669163D5B7}" dt="2021-06-08T03:31:00.180" v="311" actId="1076"/>
        <pc:sldMkLst>
          <pc:docMk/>
          <pc:sldMk cId="1937065218" sldId="272"/>
        </pc:sldMkLst>
        <pc:spChg chg="add del mod ord">
          <ac:chgData name="Luis Ruvalcaba Sanchez" userId="4253864f-4bec-4e72-99a9-2196b82bc08a" providerId="ADAL" clId="{C6FDE790-18A3-40D8-9E5C-CC669163D5B7}" dt="2021-06-08T03:29:10.100" v="261" actId="700"/>
          <ac:spMkLst>
            <pc:docMk/>
            <pc:sldMk cId="1937065218" sldId="272"/>
            <ac:spMk id="2" creationId="{288D9FE7-BCF6-44F8-9C7C-2D23D986C75C}"/>
          </ac:spMkLst>
        </pc:spChg>
        <pc:spChg chg="mod ord">
          <ac:chgData name="Luis Ruvalcaba Sanchez" userId="4253864f-4bec-4e72-99a9-2196b82bc08a" providerId="ADAL" clId="{C6FDE790-18A3-40D8-9E5C-CC669163D5B7}" dt="2021-06-08T03:30:50.390" v="309" actId="26606"/>
          <ac:spMkLst>
            <pc:docMk/>
            <pc:sldMk cId="1937065218" sldId="272"/>
            <ac:spMk id="3" creationId="{00000000-0000-0000-0000-000000000000}"/>
          </ac:spMkLst>
        </pc:spChg>
        <pc:spChg chg="add del mod">
          <ac:chgData name="Luis Ruvalcaba Sanchez" userId="4253864f-4bec-4e72-99a9-2196b82bc08a" providerId="ADAL" clId="{C6FDE790-18A3-40D8-9E5C-CC669163D5B7}" dt="2021-06-08T03:31:00.180" v="311" actId="1076"/>
          <ac:spMkLst>
            <pc:docMk/>
            <pc:sldMk cId="1937065218" sldId="272"/>
            <ac:spMk id="4" creationId="{E28DE4C1-AF90-4AAB-8A54-FBA57E124D13}"/>
          </ac:spMkLst>
        </pc:spChg>
        <pc:spChg chg="add del mod ord">
          <ac:chgData name="Luis Ruvalcaba Sanchez" userId="4253864f-4bec-4e72-99a9-2196b82bc08a" providerId="ADAL" clId="{C6FDE790-18A3-40D8-9E5C-CC669163D5B7}" dt="2021-06-08T03:29:25.917" v="265" actId="700"/>
          <ac:spMkLst>
            <pc:docMk/>
            <pc:sldMk cId="1937065218" sldId="272"/>
            <ac:spMk id="5" creationId="{5B402DF4-5287-4459-9CA7-E02E55AB27E4}"/>
          </ac:spMkLst>
        </pc:spChg>
        <pc:spChg chg="add del mod ord">
          <ac:chgData name="Luis Ruvalcaba Sanchez" userId="4253864f-4bec-4e72-99a9-2196b82bc08a" providerId="ADAL" clId="{C6FDE790-18A3-40D8-9E5C-CC669163D5B7}" dt="2021-06-08T03:29:36.565" v="270" actId="700"/>
          <ac:spMkLst>
            <pc:docMk/>
            <pc:sldMk cId="1937065218" sldId="272"/>
            <ac:spMk id="6" creationId="{66EB57AE-D215-4116-8AEE-A5D2F32422DA}"/>
          </ac:spMkLst>
        </pc:spChg>
        <pc:spChg chg="add del mod ord">
          <ac:chgData name="Luis Ruvalcaba Sanchez" userId="4253864f-4bec-4e72-99a9-2196b82bc08a" providerId="ADAL" clId="{C6FDE790-18A3-40D8-9E5C-CC669163D5B7}" dt="2021-06-08T03:30:05.223" v="282" actId="700"/>
          <ac:spMkLst>
            <pc:docMk/>
            <pc:sldMk cId="1937065218" sldId="272"/>
            <ac:spMk id="7" creationId="{0ABFC630-7212-4249-816A-125CC0674468}"/>
          </ac:spMkLst>
        </pc:spChg>
        <pc:spChg chg="add del mod ord">
          <ac:chgData name="Luis Ruvalcaba Sanchez" userId="4253864f-4bec-4e72-99a9-2196b82bc08a" providerId="ADAL" clId="{C6FDE790-18A3-40D8-9E5C-CC669163D5B7}" dt="2021-06-08T03:30:45.340" v="305" actId="700"/>
          <ac:spMkLst>
            <pc:docMk/>
            <pc:sldMk cId="1937065218" sldId="272"/>
            <ac:spMk id="8" creationId="{64C91DB4-F3AD-4EF3-9434-7218FD8D1342}"/>
          </ac:spMkLst>
        </pc:spChg>
      </pc:sldChg>
      <pc:sldChg chg="del">
        <pc:chgData name="Luis Ruvalcaba Sanchez" userId="4253864f-4bec-4e72-99a9-2196b82bc08a" providerId="ADAL" clId="{C6FDE790-18A3-40D8-9E5C-CC669163D5B7}" dt="2021-06-08T03:02:23.353" v="91" actId="47"/>
        <pc:sldMkLst>
          <pc:docMk/>
          <pc:sldMk cId="2611178254" sldId="273"/>
        </pc:sldMkLst>
      </pc:sldChg>
      <pc:sldChg chg="del">
        <pc:chgData name="Luis Ruvalcaba Sanchez" userId="4253864f-4bec-4e72-99a9-2196b82bc08a" providerId="ADAL" clId="{C6FDE790-18A3-40D8-9E5C-CC669163D5B7}" dt="2021-06-08T03:02:25.929" v="92" actId="47"/>
        <pc:sldMkLst>
          <pc:docMk/>
          <pc:sldMk cId="2150877604" sldId="274"/>
        </pc:sldMkLst>
      </pc:sldChg>
      <pc:sldChg chg="modSp mod">
        <pc:chgData name="Luis Ruvalcaba Sanchez" userId="4253864f-4bec-4e72-99a9-2196b82bc08a" providerId="ADAL" clId="{C6FDE790-18A3-40D8-9E5C-CC669163D5B7}" dt="2021-06-08T03:03:03.234" v="98" actId="1076"/>
        <pc:sldMkLst>
          <pc:docMk/>
          <pc:sldMk cId="1798230247" sldId="275"/>
        </pc:sldMkLst>
        <pc:spChg chg="mod">
          <ac:chgData name="Luis Ruvalcaba Sanchez" userId="4253864f-4bec-4e72-99a9-2196b82bc08a" providerId="ADAL" clId="{C6FDE790-18A3-40D8-9E5C-CC669163D5B7}" dt="2021-06-08T03:02:51.567" v="95" actId="14100"/>
          <ac:spMkLst>
            <pc:docMk/>
            <pc:sldMk cId="1798230247" sldId="275"/>
            <ac:spMk id="3" creationId="{FBE5B8C6-3F77-4921-8F90-F0EE24BA9D66}"/>
          </ac:spMkLst>
        </pc:spChg>
        <pc:picChg chg="mod">
          <ac:chgData name="Luis Ruvalcaba Sanchez" userId="4253864f-4bec-4e72-99a9-2196b82bc08a" providerId="ADAL" clId="{C6FDE790-18A3-40D8-9E5C-CC669163D5B7}" dt="2021-06-08T03:02:59.844" v="97" actId="14100"/>
          <ac:picMkLst>
            <pc:docMk/>
            <pc:sldMk cId="1798230247" sldId="275"/>
            <ac:picMk id="11" creationId="{543ABD5C-B0FF-4819-A642-E39191CD6AAF}"/>
          </ac:picMkLst>
        </pc:picChg>
        <pc:cxnChg chg="mod">
          <ac:chgData name="Luis Ruvalcaba Sanchez" userId="4253864f-4bec-4e72-99a9-2196b82bc08a" providerId="ADAL" clId="{C6FDE790-18A3-40D8-9E5C-CC669163D5B7}" dt="2021-06-08T03:03:03.234" v="98" actId="1076"/>
          <ac:cxnSpMkLst>
            <pc:docMk/>
            <pc:sldMk cId="1798230247" sldId="275"/>
            <ac:cxnSpMk id="8" creationId="{8311C28F-015D-4E76-9847-CE914259D414}"/>
          </ac:cxnSpMkLst>
        </pc:cxnChg>
      </pc:sldChg>
      <pc:sldChg chg="modSp mod">
        <pc:chgData name="Luis Ruvalcaba Sanchez" userId="4253864f-4bec-4e72-99a9-2196b82bc08a" providerId="ADAL" clId="{C6FDE790-18A3-40D8-9E5C-CC669163D5B7}" dt="2021-06-08T02:45:28.216" v="89" actId="14100"/>
        <pc:sldMkLst>
          <pc:docMk/>
          <pc:sldMk cId="684389718" sldId="277"/>
        </pc:sldMkLst>
        <pc:picChg chg="mod">
          <ac:chgData name="Luis Ruvalcaba Sanchez" userId="4253864f-4bec-4e72-99a9-2196b82bc08a" providerId="ADAL" clId="{C6FDE790-18A3-40D8-9E5C-CC669163D5B7}" dt="2021-06-08T02:45:28.216" v="89" actId="14100"/>
          <ac:picMkLst>
            <pc:docMk/>
            <pc:sldMk cId="684389718" sldId="277"/>
            <ac:picMk id="3" creationId="{A3374C55-DB40-4E3D-9A93-4F4981B2876F}"/>
          </ac:picMkLst>
        </pc:picChg>
      </pc:sldChg>
      <pc:sldChg chg="del">
        <pc:chgData name="Luis Ruvalcaba Sanchez" userId="4253864f-4bec-4e72-99a9-2196b82bc08a" providerId="ADAL" clId="{C6FDE790-18A3-40D8-9E5C-CC669163D5B7}" dt="2021-06-08T01:57:54.619" v="59" actId="47"/>
        <pc:sldMkLst>
          <pc:docMk/>
          <pc:sldMk cId="953370742" sldId="284"/>
        </pc:sldMkLst>
      </pc:sldChg>
      <pc:sldChg chg="delSp modSp del mod modClrScheme chgLayout">
        <pc:chgData name="Luis Ruvalcaba Sanchez" userId="4253864f-4bec-4e72-99a9-2196b82bc08a" providerId="ADAL" clId="{C6FDE790-18A3-40D8-9E5C-CC669163D5B7}" dt="2021-06-08T03:32:34.560" v="382" actId="47"/>
        <pc:sldMkLst>
          <pc:docMk/>
          <pc:sldMk cId="3859710967" sldId="2076138442"/>
        </pc:sldMkLst>
        <pc:spChg chg="del mod">
          <ac:chgData name="Luis Ruvalcaba Sanchez" userId="4253864f-4bec-4e72-99a9-2196b82bc08a" providerId="ADAL" clId="{C6FDE790-18A3-40D8-9E5C-CC669163D5B7}" dt="2021-06-08T03:32:07.649" v="327"/>
          <ac:spMkLst>
            <pc:docMk/>
            <pc:sldMk cId="3859710967" sldId="2076138442"/>
            <ac:spMk id="2" creationId="{11DBABD0-4989-4E2B-8BC0-CD45AFE93CFE}"/>
          </ac:spMkLst>
        </pc:spChg>
        <pc:spChg chg="del mod">
          <ac:chgData name="Luis Ruvalcaba Sanchez" userId="4253864f-4bec-4e72-99a9-2196b82bc08a" providerId="ADAL" clId="{C6FDE790-18A3-40D8-9E5C-CC669163D5B7}" dt="2021-06-08T03:31:25.128" v="315" actId="478"/>
          <ac:spMkLst>
            <pc:docMk/>
            <pc:sldMk cId="3859710967" sldId="2076138442"/>
            <ac:spMk id="5" creationId="{83ED3AA0-8ECB-1149-BC50-AEC02AB32A1A}"/>
          </ac:spMkLst>
        </pc:spChg>
        <pc:spChg chg="del mod">
          <ac:chgData name="Luis Ruvalcaba Sanchez" userId="4253864f-4bec-4e72-99a9-2196b82bc08a" providerId="ADAL" clId="{C6FDE790-18A3-40D8-9E5C-CC669163D5B7}" dt="2021-06-08T03:32:00.072" v="321"/>
          <ac:spMkLst>
            <pc:docMk/>
            <pc:sldMk cId="3859710967" sldId="2076138442"/>
            <ac:spMk id="9" creationId="{F1047591-8F45-8045-B953-79CB8595A932}"/>
          </ac:spMkLst>
        </pc:spChg>
        <pc:picChg chg="del">
          <ac:chgData name="Luis Ruvalcaba Sanchez" userId="4253864f-4bec-4e72-99a9-2196b82bc08a" providerId="ADAL" clId="{C6FDE790-18A3-40D8-9E5C-CC669163D5B7}" dt="2021-06-08T01:58:42.286" v="60" actId="478"/>
          <ac:picMkLst>
            <pc:docMk/>
            <pc:sldMk cId="3859710967" sldId="2076138442"/>
            <ac:picMk id="7" creationId="{5E75062E-2C85-4B4C-9FB9-20371FD2C73C}"/>
          </ac:picMkLst>
        </pc:picChg>
        <pc:picChg chg="del">
          <ac:chgData name="Luis Ruvalcaba Sanchez" userId="4253864f-4bec-4e72-99a9-2196b82bc08a" providerId="ADAL" clId="{C6FDE790-18A3-40D8-9E5C-CC669163D5B7}" dt="2021-06-08T01:58:43.289" v="61" actId="478"/>
          <ac:picMkLst>
            <pc:docMk/>
            <pc:sldMk cId="3859710967" sldId="2076138442"/>
            <ac:picMk id="8" creationId="{D24392E5-5E22-AA48-9899-2B0AD3F2A55D}"/>
          </ac:picMkLst>
        </pc:picChg>
      </pc:sldChg>
      <pc:sldChg chg="delSp modSp mod">
        <pc:chgData name="Luis Ruvalcaba Sanchez" userId="4253864f-4bec-4e72-99a9-2196b82bc08a" providerId="ADAL" clId="{C6FDE790-18A3-40D8-9E5C-CC669163D5B7}" dt="2021-06-08T03:05:39.813" v="132" actId="1076"/>
        <pc:sldMkLst>
          <pc:docMk/>
          <pc:sldMk cId="1721339056" sldId="2076138449"/>
        </pc:sldMkLst>
        <pc:spChg chg="mod">
          <ac:chgData name="Luis Ruvalcaba Sanchez" userId="4253864f-4bec-4e72-99a9-2196b82bc08a" providerId="ADAL" clId="{C6FDE790-18A3-40D8-9E5C-CC669163D5B7}" dt="2021-06-08T03:05:39.813" v="132" actId="1076"/>
          <ac:spMkLst>
            <pc:docMk/>
            <pc:sldMk cId="1721339056" sldId="2076138449"/>
            <ac:spMk id="5" creationId="{83ED3AA0-8ECB-1149-BC50-AEC02AB32A1A}"/>
          </ac:spMkLst>
        </pc:spChg>
        <pc:spChg chg="del mod">
          <ac:chgData name="Luis Ruvalcaba Sanchez" userId="4253864f-4bec-4e72-99a9-2196b82bc08a" providerId="ADAL" clId="{C6FDE790-18A3-40D8-9E5C-CC669163D5B7}" dt="2021-06-08T01:58:55.126" v="69" actId="478"/>
          <ac:spMkLst>
            <pc:docMk/>
            <pc:sldMk cId="1721339056" sldId="2076138449"/>
            <ac:spMk id="9" creationId="{8CE7833C-9D1A-0D45-B3EB-A0048D2236FD}"/>
          </ac:spMkLst>
        </pc:spChg>
        <pc:spChg chg="mod">
          <ac:chgData name="Luis Ruvalcaba Sanchez" userId="4253864f-4bec-4e72-99a9-2196b82bc08a" providerId="ADAL" clId="{C6FDE790-18A3-40D8-9E5C-CC669163D5B7}" dt="2021-06-08T03:04:29.213" v="101" actId="1076"/>
          <ac:spMkLst>
            <pc:docMk/>
            <pc:sldMk cId="1721339056" sldId="2076138449"/>
            <ac:spMk id="14" creationId="{7C88E8C8-5D0D-46B6-A491-4B2E4156D230}"/>
          </ac:spMkLst>
        </pc:spChg>
        <pc:spChg chg="mod ord">
          <ac:chgData name="Luis Ruvalcaba Sanchez" userId="4253864f-4bec-4e72-99a9-2196b82bc08a" providerId="ADAL" clId="{C6FDE790-18A3-40D8-9E5C-CC669163D5B7}" dt="2021-06-08T03:04:55.986" v="116" actId="1035"/>
          <ac:spMkLst>
            <pc:docMk/>
            <pc:sldMk cId="1721339056" sldId="2076138449"/>
            <ac:spMk id="48" creationId="{3D84C0E5-BE68-4AAB-B156-E2634619C21A}"/>
          </ac:spMkLst>
        </pc:spChg>
        <pc:spChg chg="mod">
          <ac:chgData name="Luis Ruvalcaba Sanchez" userId="4253864f-4bec-4e72-99a9-2196b82bc08a" providerId="ADAL" clId="{C6FDE790-18A3-40D8-9E5C-CC669163D5B7}" dt="2021-06-08T03:05:05.696" v="123" actId="1035"/>
          <ac:spMkLst>
            <pc:docMk/>
            <pc:sldMk cId="1721339056" sldId="2076138449"/>
            <ac:spMk id="51" creationId="{E1BF9E5C-307B-465B-8820-DAF7E4A54116}"/>
          </ac:spMkLst>
        </pc:spChg>
        <pc:spChg chg="mod">
          <ac:chgData name="Luis Ruvalcaba Sanchez" userId="4253864f-4bec-4e72-99a9-2196b82bc08a" providerId="ADAL" clId="{C6FDE790-18A3-40D8-9E5C-CC669163D5B7}" dt="2021-06-08T03:05:34.712" v="130" actId="207"/>
          <ac:spMkLst>
            <pc:docMk/>
            <pc:sldMk cId="1721339056" sldId="2076138449"/>
            <ac:spMk id="54" creationId="{34A8DC5B-C2DA-4812-A18B-B6C4DFA97113}"/>
          </ac:spMkLst>
        </pc:spChg>
        <pc:spChg chg="mod">
          <ac:chgData name="Luis Ruvalcaba Sanchez" userId="4253864f-4bec-4e72-99a9-2196b82bc08a" providerId="ADAL" clId="{C6FDE790-18A3-40D8-9E5C-CC669163D5B7}" dt="2021-06-08T03:05:27.961" v="127" actId="207"/>
          <ac:spMkLst>
            <pc:docMk/>
            <pc:sldMk cId="1721339056" sldId="2076138449"/>
            <ac:spMk id="56" creationId="{431E7057-6014-43F2-9B9D-0F12E2DEC142}"/>
          </ac:spMkLst>
        </pc:spChg>
        <pc:spChg chg="mod">
          <ac:chgData name="Luis Ruvalcaba Sanchez" userId="4253864f-4bec-4e72-99a9-2196b82bc08a" providerId="ADAL" clId="{C6FDE790-18A3-40D8-9E5C-CC669163D5B7}" dt="2021-06-08T03:05:23.333" v="126" actId="207"/>
          <ac:spMkLst>
            <pc:docMk/>
            <pc:sldMk cId="1721339056" sldId="2076138449"/>
            <ac:spMk id="58" creationId="{0182E211-374E-4489-900B-377458E4A2B7}"/>
          </ac:spMkLst>
        </pc:spChg>
        <pc:spChg chg="mod">
          <ac:chgData name="Luis Ruvalcaba Sanchez" userId="4253864f-4bec-4e72-99a9-2196b82bc08a" providerId="ADAL" clId="{C6FDE790-18A3-40D8-9E5C-CC669163D5B7}" dt="2021-06-08T03:05:19.343" v="125" actId="207"/>
          <ac:spMkLst>
            <pc:docMk/>
            <pc:sldMk cId="1721339056" sldId="2076138449"/>
            <ac:spMk id="60" creationId="{C53D8CCC-EDF5-43EE-B380-0F56A9EFD87B}"/>
          </ac:spMkLst>
        </pc:spChg>
        <pc:spChg chg="mod">
          <ac:chgData name="Luis Ruvalcaba Sanchez" userId="4253864f-4bec-4e72-99a9-2196b82bc08a" providerId="ADAL" clId="{C6FDE790-18A3-40D8-9E5C-CC669163D5B7}" dt="2021-06-08T03:05:14.055" v="124" actId="207"/>
          <ac:spMkLst>
            <pc:docMk/>
            <pc:sldMk cId="1721339056" sldId="2076138449"/>
            <ac:spMk id="62" creationId="{A218D7AE-1E2C-4E84-B431-254746AAF35C}"/>
          </ac:spMkLst>
        </pc:spChg>
        <pc:spChg chg="mod">
          <ac:chgData name="Luis Ruvalcaba Sanchez" userId="4253864f-4bec-4e72-99a9-2196b82bc08a" providerId="ADAL" clId="{C6FDE790-18A3-40D8-9E5C-CC669163D5B7}" dt="2021-06-08T03:05:39.017" v="131" actId="207"/>
          <ac:spMkLst>
            <pc:docMk/>
            <pc:sldMk cId="1721339056" sldId="2076138449"/>
            <ac:spMk id="64" creationId="{29DD906B-F849-4B5C-B861-D0EF73EA4168}"/>
          </ac:spMkLst>
        </pc:spChg>
        <pc:picChg chg="del">
          <ac:chgData name="Luis Ruvalcaba Sanchez" userId="4253864f-4bec-4e72-99a9-2196b82bc08a" providerId="ADAL" clId="{C6FDE790-18A3-40D8-9E5C-CC669163D5B7}" dt="2021-06-08T01:58:56.893" v="70" actId="478"/>
          <ac:picMkLst>
            <pc:docMk/>
            <pc:sldMk cId="1721339056" sldId="2076138449"/>
            <ac:picMk id="13" creationId="{66507974-35E7-9042-91F5-25B7AB11AB28}"/>
          </ac:picMkLst>
        </pc:picChg>
      </pc:sldChg>
      <pc:sldChg chg="delSp mod">
        <pc:chgData name="Luis Ruvalcaba Sanchez" userId="4253864f-4bec-4e72-99a9-2196b82bc08a" providerId="ADAL" clId="{C6FDE790-18A3-40D8-9E5C-CC669163D5B7}" dt="2021-06-08T01:59:18.772" v="74" actId="478"/>
        <pc:sldMkLst>
          <pc:docMk/>
          <pc:sldMk cId="2994941210" sldId="2076138451"/>
        </pc:sldMkLst>
        <pc:spChg chg="del">
          <ac:chgData name="Luis Ruvalcaba Sanchez" userId="4253864f-4bec-4e72-99a9-2196b82bc08a" providerId="ADAL" clId="{C6FDE790-18A3-40D8-9E5C-CC669163D5B7}" dt="2021-06-08T01:59:17.279" v="73" actId="478"/>
          <ac:spMkLst>
            <pc:docMk/>
            <pc:sldMk cId="2994941210" sldId="2076138451"/>
            <ac:spMk id="9" creationId="{8CE7833C-9D1A-0D45-B3EB-A0048D2236FD}"/>
          </ac:spMkLst>
        </pc:spChg>
        <pc:picChg chg="del">
          <ac:chgData name="Luis Ruvalcaba Sanchez" userId="4253864f-4bec-4e72-99a9-2196b82bc08a" providerId="ADAL" clId="{C6FDE790-18A3-40D8-9E5C-CC669163D5B7}" dt="2021-06-08T01:59:18.772" v="74" actId="478"/>
          <ac:picMkLst>
            <pc:docMk/>
            <pc:sldMk cId="2994941210" sldId="2076138451"/>
            <ac:picMk id="13" creationId="{66507974-35E7-9042-91F5-25B7AB11AB28}"/>
          </ac:picMkLst>
        </pc:picChg>
      </pc:sldChg>
      <pc:sldChg chg="delSp modSp mod">
        <pc:chgData name="Luis Ruvalcaba Sanchez" userId="4253864f-4bec-4e72-99a9-2196b82bc08a" providerId="ADAL" clId="{C6FDE790-18A3-40D8-9E5C-CC669163D5B7}" dt="2021-06-08T01:58:52.149" v="66" actId="478"/>
        <pc:sldMkLst>
          <pc:docMk/>
          <pc:sldMk cId="38952259" sldId="2076138455"/>
        </pc:sldMkLst>
        <pc:spChg chg="del mod">
          <ac:chgData name="Luis Ruvalcaba Sanchez" userId="4253864f-4bec-4e72-99a9-2196b82bc08a" providerId="ADAL" clId="{C6FDE790-18A3-40D8-9E5C-CC669163D5B7}" dt="2021-06-08T01:58:49.153" v="64" actId="478"/>
          <ac:spMkLst>
            <pc:docMk/>
            <pc:sldMk cId="38952259" sldId="2076138455"/>
            <ac:spMk id="9" creationId="{8CE7833C-9D1A-0D45-B3EB-A0048D2236FD}"/>
          </ac:spMkLst>
        </pc:spChg>
        <pc:picChg chg="del">
          <ac:chgData name="Luis Ruvalcaba Sanchez" userId="4253864f-4bec-4e72-99a9-2196b82bc08a" providerId="ADAL" clId="{C6FDE790-18A3-40D8-9E5C-CC669163D5B7}" dt="2021-06-08T01:58:52.149" v="66" actId="478"/>
          <ac:picMkLst>
            <pc:docMk/>
            <pc:sldMk cId="38952259" sldId="2076138455"/>
            <ac:picMk id="8" creationId="{D24392E5-5E22-AA48-9899-2B0AD3F2A55D}"/>
          </ac:picMkLst>
        </pc:picChg>
        <pc:picChg chg="del">
          <ac:chgData name="Luis Ruvalcaba Sanchez" userId="4253864f-4bec-4e72-99a9-2196b82bc08a" providerId="ADAL" clId="{C6FDE790-18A3-40D8-9E5C-CC669163D5B7}" dt="2021-06-08T01:58:51.230" v="65" actId="478"/>
          <ac:picMkLst>
            <pc:docMk/>
            <pc:sldMk cId="38952259" sldId="2076138455"/>
            <ac:picMk id="13" creationId="{66507974-35E7-9042-91F5-25B7AB11AB28}"/>
          </ac:picMkLst>
        </pc:picChg>
      </pc:sldChg>
      <pc:sldChg chg="delSp mod">
        <pc:chgData name="Luis Ruvalcaba Sanchez" userId="4253864f-4bec-4e72-99a9-2196b82bc08a" providerId="ADAL" clId="{C6FDE790-18A3-40D8-9E5C-CC669163D5B7}" dt="2021-06-08T02:00:05.901" v="84" actId="478"/>
        <pc:sldMkLst>
          <pc:docMk/>
          <pc:sldMk cId="595914954" sldId="2076138463"/>
        </pc:sldMkLst>
        <pc:spChg chg="del">
          <ac:chgData name="Luis Ruvalcaba Sanchez" userId="4253864f-4bec-4e72-99a9-2196b82bc08a" providerId="ADAL" clId="{C6FDE790-18A3-40D8-9E5C-CC669163D5B7}" dt="2021-06-08T02:00:04.245" v="83" actId="478"/>
          <ac:spMkLst>
            <pc:docMk/>
            <pc:sldMk cId="595914954" sldId="2076138463"/>
            <ac:spMk id="9" creationId="{8CE7833C-9D1A-0D45-B3EB-A0048D2236FD}"/>
          </ac:spMkLst>
        </pc:spChg>
        <pc:picChg chg="del">
          <ac:chgData name="Luis Ruvalcaba Sanchez" userId="4253864f-4bec-4e72-99a9-2196b82bc08a" providerId="ADAL" clId="{C6FDE790-18A3-40D8-9E5C-CC669163D5B7}" dt="2021-06-08T02:00:05.901" v="84" actId="478"/>
          <ac:picMkLst>
            <pc:docMk/>
            <pc:sldMk cId="595914954" sldId="2076138463"/>
            <ac:picMk id="13" creationId="{66507974-35E7-9042-91F5-25B7AB11AB28}"/>
          </ac:picMkLst>
        </pc:picChg>
      </pc:sldChg>
      <pc:sldChg chg="delSp mod">
        <pc:chgData name="Luis Ruvalcaba Sanchez" userId="4253864f-4bec-4e72-99a9-2196b82bc08a" providerId="ADAL" clId="{C6FDE790-18A3-40D8-9E5C-CC669163D5B7}" dt="2021-06-08T01:59:10.381" v="72" actId="478"/>
        <pc:sldMkLst>
          <pc:docMk/>
          <pc:sldMk cId="1335808270" sldId="2076138464"/>
        </pc:sldMkLst>
        <pc:spChg chg="del">
          <ac:chgData name="Luis Ruvalcaba Sanchez" userId="4253864f-4bec-4e72-99a9-2196b82bc08a" providerId="ADAL" clId="{C6FDE790-18A3-40D8-9E5C-CC669163D5B7}" dt="2021-06-08T01:59:09.030" v="71" actId="478"/>
          <ac:spMkLst>
            <pc:docMk/>
            <pc:sldMk cId="1335808270" sldId="2076138464"/>
            <ac:spMk id="9" creationId="{8CE7833C-9D1A-0D45-B3EB-A0048D2236FD}"/>
          </ac:spMkLst>
        </pc:spChg>
        <pc:picChg chg="del">
          <ac:chgData name="Luis Ruvalcaba Sanchez" userId="4253864f-4bec-4e72-99a9-2196b82bc08a" providerId="ADAL" clId="{C6FDE790-18A3-40D8-9E5C-CC669163D5B7}" dt="2021-06-08T01:59:10.381" v="72" actId="478"/>
          <ac:picMkLst>
            <pc:docMk/>
            <pc:sldMk cId="1335808270" sldId="2076138464"/>
            <ac:picMk id="13" creationId="{66507974-35E7-9042-91F5-25B7AB11AB28}"/>
          </ac:picMkLst>
        </pc:picChg>
      </pc:sldChg>
      <pc:sldChg chg="delSp modSp del mod">
        <pc:chgData name="Luis Ruvalcaba Sanchez" userId="4253864f-4bec-4e72-99a9-2196b82bc08a" providerId="ADAL" clId="{C6FDE790-18A3-40D8-9E5C-CC669163D5B7}" dt="2021-06-08T03:06:09.278" v="134" actId="47"/>
        <pc:sldMkLst>
          <pc:docMk/>
          <pc:sldMk cId="312154535" sldId="2076138465"/>
        </pc:sldMkLst>
        <pc:spChg chg="mod">
          <ac:chgData name="Luis Ruvalcaba Sanchez" userId="4253864f-4bec-4e72-99a9-2196b82bc08a" providerId="ADAL" clId="{C6FDE790-18A3-40D8-9E5C-CC669163D5B7}" dt="2021-06-08T02:00:00.383" v="81" actId="1076"/>
          <ac:spMkLst>
            <pc:docMk/>
            <pc:sldMk cId="312154535" sldId="2076138465"/>
            <ac:spMk id="5" creationId="{83ED3AA0-8ECB-1149-BC50-AEC02AB32A1A}"/>
          </ac:spMkLst>
        </pc:spChg>
        <pc:spChg chg="del">
          <ac:chgData name="Luis Ruvalcaba Sanchez" userId="4253864f-4bec-4e72-99a9-2196b82bc08a" providerId="ADAL" clId="{C6FDE790-18A3-40D8-9E5C-CC669163D5B7}" dt="2021-06-08T01:59:59.913" v="80" actId="478"/>
          <ac:spMkLst>
            <pc:docMk/>
            <pc:sldMk cId="312154535" sldId="2076138465"/>
            <ac:spMk id="9" creationId="{8CE7833C-9D1A-0D45-B3EB-A0048D2236FD}"/>
          </ac:spMkLst>
        </pc:spChg>
        <pc:picChg chg="del">
          <ac:chgData name="Luis Ruvalcaba Sanchez" userId="4253864f-4bec-4e72-99a9-2196b82bc08a" providerId="ADAL" clId="{C6FDE790-18A3-40D8-9E5C-CC669163D5B7}" dt="2021-06-08T02:00:01.085" v="82" actId="478"/>
          <ac:picMkLst>
            <pc:docMk/>
            <pc:sldMk cId="312154535" sldId="2076138465"/>
            <ac:picMk id="13" creationId="{66507974-35E7-9042-91F5-25B7AB11AB28}"/>
          </ac:picMkLst>
        </pc:picChg>
      </pc:sldChg>
      <pc:sldChg chg="delSp del mod">
        <pc:chgData name="Luis Ruvalcaba Sanchez" userId="4253864f-4bec-4e72-99a9-2196b82bc08a" providerId="ADAL" clId="{C6FDE790-18A3-40D8-9E5C-CC669163D5B7}" dt="2021-06-08T03:06:07.689" v="133" actId="47"/>
        <pc:sldMkLst>
          <pc:docMk/>
          <pc:sldMk cId="1257970790" sldId="2076138466"/>
        </pc:sldMkLst>
        <pc:spChg chg="del">
          <ac:chgData name="Luis Ruvalcaba Sanchez" userId="4253864f-4bec-4e72-99a9-2196b82bc08a" providerId="ADAL" clId="{C6FDE790-18A3-40D8-9E5C-CC669163D5B7}" dt="2021-06-08T01:59:54.563" v="78" actId="478"/>
          <ac:spMkLst>
            <pc:docMk/>
            <pc:sldMk cId="1257970790" sldId="2076138466"/>
            <ac:spMk id="9" creationId="{8CE7833C-9D1A-0D45-B3EB-A0048D2236FD}"/>
          </ac:spMkLst>
        </pc:spChg>
        <pc:picChg chg="del">
          <ac:chgData name="Luis Ruvalcaba Sanchez" userId="4253864f-4bec-4e72-99a9-2196b82bc08a" providerId="ADAL" clId="{C6FDE790-18A3-40D8-9E5C-CC669163D5B7}" dt="2021-06-08T01:59:55.729" v="79" actId="478"/>
          <ac:picMkLst>
            <pc:docMk/>
            <pc:sldMk cId="1257970790" sldId="2076138466"/>
            <ac:picMk id="13" creationId="{66507974-35E7-9042-91F5-25B7AB11AB28}"/>
          </ac:picMkLst>
        </pc:picChg>
      </pc:sldChg>
      <pc:sldChg chg="delSp modSp mod">
        <pc:chgData name="Luis Ruvalcaba Sanchez" userId="4253864f-4bec-4e72-99a9-2196b82bc08a" providerId="ADAL" clId="{C6FDE790-18A3-40D8-9E5C-CC669163D5B7}" dt="2021-06-08T03:32:54.379" v="390" actId="478"/>
        <pc:sldMkLst>
          <pc:docMk/>
          <pc:sldMk cId="2466493506" sldId="2076138467"/>
        </pc:sldMkLst>
        <pc:spChg chg="del">
          <ac:chgData name="Luis Ruvalcaba Sanchez" userId="4253864f-4bec-4e72-99a9-2196b82bc08a" providerId="ADAL" clId="{C6FDE790-18A3-40D8-9E5C-CC669163D5B7}" dt="2021-06-08T03:32:54.379" v="390" actId="478"/>
          <ac:spMkLst>
            <pc:docMk/>
            <pc:sldMk cId="2466493506" sldId="2076138467"/>
            <ac:spMk id="14" creationId="{3D7D52C1-14CB-F842-8D96-A423E677EAD3}"/>
          </ac:spMkLst>
        </pc:spChg>
        <pc:picChg chg="del mod">
          <ac:chgData name="Luis Ruvalcaba Sanchez" userId="4253864f-4bec-4e72-99a9-2196b82bc08a" providerId="ADAL" clId="{C6FDE790-18A3-40D8-9E5C-CC669163D5B7}" dt="2021-06-08T02:00:09.960" v="86" actId="478"/>
          <ac:picMkLst>
            <pc:docMk/>
            <pc:sldMk cId="2466493506" sldId="2076138467"/>
            <ac:picMk id="3" creationId="{21B88040-A628-E648-8325-A286FC82F706}"/>
          </ac:picMkLst>
        </pc:picChg>
        <pc:picChg chg="del">
          <ac:chgData name="Luis Ruvalcaba Sanchez" userId="4253864f-4bec-4e72-99a9-2196b82bc08a" providerId="ADAL" clId="{C6FDE790-18A3-40D8-9E5C-CC669163D5B7}" dt="2021-06-08T02:00:16.938" v="87" actId="478"/>
          <ac:picMkLst>
            <pc:docMk/>
            <pc:sldMk cId="2466493506" sldId="2076138467"/>
            <ac:picMk id="8" creationId="{D24392E5-5E22-AA48-9899-2B0AD3F2A55D}"/>
          </ac:picMkLst>
        </pc:picChg>
      </pc:sldChg>
      <pc:sldChg chg="addSp">
        <pc:chgData name="Luis Ruvalcaba Sanchez" userId="4253864f-4bec-4e72-99a9-2196b82bc08a" providerId="ADAL" clId="{C6FDE790-18A3-40D8-9E5C-CC669163D5B7}" dt="2021-06-08T03:20:13.938" v="156"/>
        <pc:sldMkLst>
          <pc:docMk/>
          <pc:sldMk cId="504853274" sldId="2076138468"/>
        </pc:sldMkLst>
        <pc:picChg chg="add">
          <ac:chgData name="Luis Ruvalcaba Sanchez" userId="4253864f-4bec-4e72-99a9-2196b82bc08a" providerId="ADAL" clId="{C6FDE790-18A3-40D8-9E5C-CC669163D5B7}" dt="2021-06-08T03:20:13.938" v="156"/>
          <ac:picMkLst>
            <pc:docMk/>
            <pc:sldMk cId="504853274" sldId="2076138468"/>
            <ac:picMk id="4098" creationId="{4BA0CF5F-6022-4390-A506-DDA68E351FEC}"/>
          </ac:picMkLst>
        </pc:picChg>
      </pc:sldChg>
      <pc:sldChg chg="addSp">
        <pc:chgData name="Luis Ruvalcaba Sanchez" userId="4253864f-4bec-4e72-99a9-2196b82bc08a" providerId="ADAL" clId="{C6FDE790-18A3-40D8-9E5C-CC669163D5B7}" dt="2021-06-08T03:20:01.851" v="152"/>
        <pc:sldMkLst>
          <pc:docMk/>
          <pc:sldMk cId="1347385623" sldId="2076138468"/>
        </pc:sldMkLst>
        <pc:spChg chg="add">
          <ac:chgData name="Luis Ruvalcaba Sanchez" userId="4253864f-4bec-4e72-99a9-2196b82bc08a" providerId="ADAL" clId="{C6FDE790-18A3-40D8-9E5C-CC669163D5B7}" dt="2021-06-08T03:20:01.851" v="152"/>
          <ac:spMkLst>
            <pc:docMk/>
            <pc:sldMk cId="1347385623" sldId="2076138468"/>
            <ac:spMk id="4" creationId="{A76D87C8-A760-4AE4-9351-C2CD71A60C06}"/>
          </ac:spMkLst>
        </pc:spChg>
        <pc:picChg chg="add">
          <ac:chgData name="Luis Ruvalcaba Sanchez" userId="4253864f-4bec-4e72-99a9-2196b82bc08a" providerId="ADAL" clId="{C6FDE790-18A3-40D8-9E5C-CC669163D5B7}" dt="2021-06-08T03:20:01.851" v="152"/>
          <ac:picMkLst>
            <pc:docMk/>
            <pc:sldMk cId="1347385623" sldId="2076138468"/>
            <ac:picMk id="3074" creationId="{F1D1E208-2A7A-4198-BA26-F88234448FB1}"/>
          </ac:picMkLst>
        </pc:picChg>
      </pc:sldChg>
      <pc:sldChg chg="addSp modSp new del mod">
        <pc:chgData name="Luis Ruvalcaba Sanchez" userId="4253864f-4bec-4e72-99a9-2196b82bc08a" providerId="ADAL" clId="{C6FDE790-18A3-40D8-9E5C-CC669163D5B7}" dt="2021-06-08T03:19:43.265" v="145" actId="47"/>
        <pc:sldMkLst>
          <pc:docMk/>
          <pc:sldMk cId="1660663400" sldId="2076138468"/>
        </pc:sldMkLst>
        <pc:spChg chg="add mod">
          <ac:chgData name="Luis Ruvalcaba Sanchez" userId="4253864f-4bec-4e72-99a9-2196b82bc08a" providerId="ADAL" clId="{C6FDE790-18A3-40D8-9E5C-CC669163D5B7}" dt="2021-06-08T03:19:42.062" v="144" actId="6549"/>
          <ac:spMkLst>
            <pc:docMk/>
            <pc:sldMk cId="1660663400" sldId="2076138468"/>
            <ac:spMk id="3" creationId="{E7DD7967-D726-436F-8138-AAF6752029AE}"/>
          </ac:spMkLst>
        </pc:spChg>
      </pc:sldChg>
      <pc:sldChg chg="addSp">
        <pc:chgData name="Luis Ruvalcaba Sanchez" userId="4253864f-4bec-4e72-99a9-2196b82bc08a" providerId="ADAL" clId="{C6FDE790-18A3-40D8-9E5C-CC669163D5B7}" dt="2021-06-08T03:19:58.695" v="149"/>
        <pc:sldMkLst>
          <pc:docMk/>
          <pc:sldMk cId="2215132236" sldId="2076138468"/>
        </pc:sldMkLst>
        <pc:spChg chg="add">
          <ac:chgData name="Luis Ruvalcaba Sanchez" userId="4253864f-4bec-4e72-99a9-2196b82bc08a" providerId="ADAL" clId="{C6FDE790-18A3-40D8-9E5C-CC669163D5B7}" dt="2021-06-08T03:19:58.695" v="149"/>
          <ac:spMkLst>
            <pc:docMk/>
            <pc:sldMk cId="2215132236" sldId="2076138468"/>
            <ac:spMk id="4" creationId="{CF8A85C7-40D0-4CB2-B56D-2B99799DE569}"/>
          </ac:spMkLst>
        </pc:spChg>
        <pc:picChg chg="add">
          <ac:chgData name="Luis Ruvalcaba Sanchez" userId="4253864f-4bec-4e72-99a9-2196b82bc08a" providerId="ADAL" clId="{C6FDE790-18A3-40D8-9E5C-CC669163D5B7}" dt="2021-06-08T03:19:58.695" v="149"/>
          <ac:picMkLst>
            <pc:docMk/>
            <pc:sldMk cId="2215132236" sldId="2076138468"/>
            <ac:picMk id="2050" creationId="{A3B3E025-F928-4062-9460-CB105DA00828}"/>
          </ac:picMkLst>
        </pc:picChg>
      </pc:sldChg>
      <pc:sldChg chg="modSp new add del mod">
        <pc:chgData name="Luis Ruvalcaba Sanchez" userId="4253864f-4bec-4e72-99a9-2196b82bc08a" providerId="ADAL" clId="{C6FDE790-18A3-40D8-9E5C-CC669163D5B7}" dt="2021-06-08T03:27:52.630" v="258" actId="1076"/>
        <pc:sldMkLst>
          <pc:docMk/>
          <pc:sldMk cId="3604643328" sldId="2076138468"/>
        </pc:sldMkLst>
        <pc:spChg chg="mod">
          <ac:chgData name="Luis Ruvalcaba Sanchez" userId="4253864f-4bec-4e72-99a9-2196b82bc08a" providerId="ADAL" clId="{C6FDE790-18A3-40D8-9E5C-CC669163D5B7}" dt="2021-06-08T03:19:50.620" v="148" actId="14100"/>
          <ac:spMkLst>
            <pc:docMk/>
            <pc:sldMk cId="3604643328" sldId="2076138468"/>
            <ac:spMk id="2" creationId="{11B87588-55C1-4EDD-A2F9-74E95485C343}"/>
          </ac:spMkLst>
        </pc:spChg>
        <pc:spChg chg="mod">
          <ac:chgData name="Luis Ruvalcaba Sanchez" userId="4253864f-4bec-4e72-99a9-2196b82bc08a" providerId="ADAL" clId="{C6FDE790-18A3-40D8-9E5C-CC669163D5B7}" dt="2021-06-08T03:20:09.703" v="155"/>
          <ac:spMkLst>
            <pc:docMk/>
            <pc:sldMk cId="3604643328" sldId="2076138468"/>
            <ac:spMk id="3" creationId="{5A6A42F9-8520-4F05-885C-9465ED25D3BC}"/>
          </ac:spMkLst>
        </pc:spChg>
        <pc:picChg chg="mod">
          <ac:chgData name="Luis Ruvalcaba Sanchez" userId="4253864f-4bec-4e72-99a9-2196b82bc08a" providerId="ADAL" clId="{C6FDE790-18A3-40D8-9E5C-CC669163D5B7}" dt="2021-06-08T03:27:52.630" v="258" actId="1076"/>
          <ac:picMkLst>
            <pc:docMk/>
            <pc:sldMk cId="3604643328" sldId="2076138468"/>
            <ac:picMk id="4098" creationId="{4BA0CF5F-6022-4390-A506-DDA68E351FEC}"/>
          </ac:picMkLst>
        </pc:picChg>
      </pc:sldChg>
      <pc:sldChg chg="addSp">
        <pc:chgData name="Luis Ruvalcaba Sanchez" userId="4253864f-4bec-4e72-99a9-2196b82bc08a" providerId="ADAL" clId="{C6FDE790-18A3-40D8-9E5C-CC669163D5B7}" dt="2021-06-08T03:22:01.347" v="177"/>
        <pc:sldMkLst>
          <pc:docMk/>
          <pc:sldMk cId="503618546" sldId="2076138469"/>
        </pc:sldMkLst>
        <pc:picChg chg="add">
          <ac:chgData name="Luis Ruvalcaba Sanchez" userId="4253864f-4bec-4e72-99a9-2196b82bc08a" providerId="ADAL" clId="{C6FDE790-18A3-40D8-9E5C-CC669163D5B7}" dt="2021-06-08T03:22:01.347" v="177"/>
          <ac:picMkLst>
            <pc:docMk/>
            <pc:sldMk cId="503618546" sldId="2076138469"/>
            <ac:picMk id="8194" creationId="{B5884CEE-25C3-487B-BE2E-8C053AA6F56F}"/>
          </ac:picMkLst>
        </pc:picChg>
      </pc:sldChg>
      <pc:sldChg chg="del">
        <pc:chgData name="Luis Ruvalcaba Sanchez" userId="4253864f-4bec-4e72-99a9-2196b82bc08a" providerId="ADAL" clId="{C6FDE790-18A3-40D8-9E5C-CC669163D5B7}" dt="2021-06-08T01:57:05.666" v="0" actId="47"/>
        <pc:sldMkLst>
          <pc:docMk/>
          <pc:sldMk cId="934006561" sldId="2076138469"/>
        </pc:sldMkLst>
      </pc:sldChg>
      <pc:sldChg chg="addSp">
        <pc:chgData name="Luis Ruvalcaba Sanchez" userId="4253864f-4bec-4e72-99a9-2196b82bc08a" providerId="ADAL" clId="{C6FDE790-18A3-40D8-9E5C-CC669163D5B7}" dt="2021-06-08T03:20:48.568" v="165"/>
        <pc:sldMkLst>
          <pc:docMk/>
          <pc:sldMk cId="1239648606" sldId="2076138469"/>
        </pc:sldMkLst>
        <pc:picChg chg="add">
          <ac:chgData name="Luis Ruvalcaba Sanchez" userId="4253864f-4bec-4e72-99a9-2196b82bc08a" providerId="ADAL" clId="{C6FDE790-18A3-40D8-9E5C-CC669163D5B7}" dt="2021-06-08T03:20:48.568" v="165"/>
          <ac:picMkLst>
            <pc:docMk/>
            <pc:sldMk cId="1239648606" sldId="2076138469"/>
            <ac:picMk id="6146" creationId="{98537C20-A327-4171-9F59-2D9A704865BA}"/>
          </ac:picMkLst>
        </pc:picChg>
      </pc:sldChg>
      <pc:sldChg chg="addSp">
        <pc:chgData name="Luis Ruvalcaba Sanchez" userId="4253864f-4bec-4e72-99a9-2196b82bc08a" providerId="ADAL" clId="{C6FDE790-18A3-40D8-9E5C-CC669163D5B7}" dt="2021-06-08T03:20:44.437" v="162"/>
        <pc:sldMkLst>
          <pc:docMk/>
          <pc:sldMk cId="2842473689" sldId="2076138469"/>
        </pc:sldMkLst>
        <pc:picChg chg="add">
          <ac:chgData name="Luis Ruvalcaba Sanchez" userId="4253864f-4bec-4e72-99a9-2196b82bc08a" providerId="ADAL" clId="{C6FDE790-18A3-40D8-9E5C-CC669163D5B7}" dt="2021-06-08T03:20:44.437" v="162"/>
          <ac:picMkLst>
            <pc:docMk/>
            <pc:sldMk cId="2842473689" sldId="2076138469"/>
            <ac:picMk id="5122" creationId="{72925B79-B7F0-4297-91A4-5EE8F04224A3}"/>
          </ac:picMkLst>
        </pc:picChg>
      </pc:sldChg>
      <pc:sldChg chg="modSp new add del mod">
        <pc:chgData name="Luis Ruvalcaba Sanchez" userId="4253864f-4bec-4e72-99a9-2196b82bc08a" providerId="ADAL" clId="{C6FDE790-18A3-40D8-9E5C-CC669163D5B7}" dt="2021-06-08T03:22:03.512" v="179" actId="1076"/>
        <pc:sldMkLst>
          <pc:docMk/>
          <pc:sldMk cId="3144584758" sldId="2076138469"/>
        </pc:sldMkLst>
        <pc:spChg chg="mod">
          <ac:chgData name="Luis Ruvalcaba Sanchez" userId="4253864f-4bec-4e72-99a9-2196b82bc08a" providerId="ADAL" clId="{C6FDE790-18A3-40D8-9E5C-CC669163D5B7}" dt="2021-06-08T03:20:54.573" v="170" actId="20577"/>
          <ac:spMkLst>
            <pc:docMk/>
            <pc:sldMk cId="3144584758" sldId="2076138469"/>
            <ac:spMk id="2" creationId="{292C737E-D3BB-4FDF-8B72-4A07ACBB1FB0}"/>
          </ac:spMkLst>
        </pc:spChg>
        <pc:spChg chg="mod">
          <ac:chgData name="Luis Ruvalcaba Sanchez" userId="4253864f-4bec-4e72-99a9-2196b82bc08a" providerId="ADAL" clId="{C6FDE790-18A3-40D8-9E5C-CC669163D5B7}" dt="2021-06-08T03:21:06.571" v="171"/>
          <ac:spMkLst>
            <pc:docMk/>
            <pc:sldMk cId="3144584758" sldId="2076138469"/>
            <ac:spMk id="3" creationId="{2D2C88D6-CD12-48CE-8541-5E58EE517BA7}"/>
          </ac:spMkLst>
        </pc:spChg>
        <pc:picChg chg="mod">
          <ac:chgData name="Luis Ruvalcaba Sanchez" userId="4253864f-4bec-4e72-99a9-2196b82bc08a" providerId="ADAL" clId="{C6FDE790-18A3-40D8-9E5C-CC669163D5B7}" dt="2021-06-08T03:21:36.088" v="176" actId="14100"/>
          <ac:picMkLst>
            <pc:docMk/>
            <pc:sldMk cId="3144584758" sldId="2076138469"/>
            <ac:picMk id="7170" creationId="{B30F6283-C123-4C76-BBB1-27877BBF8E51}"/>
          </ac:picMkLst>
        </pc:picChg>
        <pc:picChg chg="mod">
          <ac:chgData name="Luis Ruvalcaba Sanchez" userId="4253864f-4bec-4e72-99a9-2196b82bc08a" providerId="ADAL" clId="{C6FDE790-18A3-40D8-9E5C-CC669163D5B7}" dt="2021-06-08T03:22:03.512" v="179" actId="1076"/>
          <ac:picMkLst>
            <pc:docMk/>
            <pc:sldMk cId="3144584758" sldId="2076138469"/>
            <ac:picMk id="8194" creationId="{B5884CEE-25C3-487B-BE2E-8C053AA6F56F}"/>
          </ac:picMkLst>
        </pc:picChg>
      </pc:sldChg>
      <pc:sldChg chg="addSp">
        <pc:chgData name="Luis Ruvalcaba Sanchez" userId="4253864f-4bec-4e72-99a9-2196b82bc08a" providerId="ADAL" clId="{C6FDE790-18A3-40D8-9E5C-CC669163D5B7}" dt="2021-06-08T03:21:29.188" v="172"/>
        <pc:sldMkLst>
          <pc:docMk/>
          <pc:sldMk cId="3375889345" sldId="2076138469"/>
        </pc:sldMkLst>
        <pc:picChg chg="add">
          <ac:chgData name="Luis Ruvalcaba Sanchez" userId="4253864f-4bec-4e72-99a9-2196b82bc08a" providerId="ADAL" clId="{C6FDE790-18A3-40D8-9E5C-CC669163D5B7}" dt="2021-06-08T03:21:29.188" v="172"/>
          <ac:picMkLst>
            <pc:docMk/>
            <pc:sldMk cId="3375889345" sldId="2076138469"/>
            <ac:picMk id="7170" creationId="{B30F6283-C123-4C76-BBB1-27877BBF8E51}"/>
          </ac:picMkLst>
        </pc:picChg>
      </pc:sldChg>
      <pc:sldChg chg="modSp new add del mod">
        <pc:chgData name="Luis Ruvalcaba Sanchez" userId="4253864f-4bec-4e72-99a9-2196b82bc08a" providerId="ADAL" clId="{C6FDE790-18A3-40D8-9E5C-CC669163D5B7}" dt="2021-06-08T03:30:00.421" v="278" actId="790"/>
        <pc:sldMkLst>
          <pc:docMk/>
          <pc:sldMk cId="167450585" sldId="2076138470"/>
        </pc:sldMkLst>
        <pc:spChg chg="mod">
          <ac:chgData name="Luis Ruvalcaba Sanchez" userId="4253864f-4bec-4e72-99a9-2196b82bc08a" providerId="ADAL" clId="{C6FDE790-18A3-40D8-9E5C-CC669163D5B7}" dt="2021-06-08T03:30:00.421" v="278" actId="790"/>
          <ac:spMkLst>
            <pc:docMk/>
            <pc:sldMk cId="167450585" sldId="2076138470"/>
            <ac:spMk id="2" creationId="{6F31544A-A412-41F5-9E22-5817F8023C9B}"/>
          </ac:spMkLst>
        </pc:spChg>
        <pc:spChg chg="mod">
          <ac:chgData name="Luis Ruvalcaba Sanchez" userId="4253864f-4bec-4e72-99a9-2196b82bc08a" providerId="ADAL" clId="{C6FDE790-18A3-40D8-9E5C-CC669163D5B7}" dt="2021-06-08T03:23:04.855" v="192" actId="14100"/>
          <ac:spMkLst>
            <pc:docMk/>
            <pc:sldMk cId="167450585" sldId="2076138470"/>
            <ac:spMk id="3" creationId="{867ACC18-0985-424A-BFD7-F75FF9C6FEB6}"/>
          </ac:spMkLst>
        </pc:spChg>
        <pc:picChg chg="mod">
          <ac:chgData name="Luis Ruvalcaba Sanchez" userId="4253864f-4bec-4e72-99a9-2196b82bc08a" providerId="ADAL" clId="{C6FDE790-18A3-40D8-9E5C-CC669163D5B7}" dt="2021-06-08T03:23:00.025" v="191" actId="1076"/>
          <ac:picMkLst>
            <pc:docMk/>
            <pc:sldMk cId="167450585" sldId="2076138470"/>
            <ac:picMk id="9218" creationId="{17D5C253-D23B-440B-8C21-7BADD5DFA891}"/>
          </ac:picMkLst>
        </pc:picChg>
      </pc:sldChg>
      <pc:sldChg chg="addSp">
        <pc:chgData name="Luis Ruvalcaba Sanchez" userId="4253864f-4bec-4e72-99a9-2196b82bc08a" providerId="ADAL" clId="{C6FDE790-18A3-40D8-9E5C-CC669163D5B7}" dt="2021-06-08T03:22:57.406" v="189"/>
        <pc:sldMkLst>
          <pc:docMk/>
          <pc:sldMk cId="1697307433" sldId="2076138470"/>
        </pc:sldMkLst>
        <pc:picChg chg="add">
          <ac:chgData name="Luis Ruvalcaba Sanchez" userId="4253864f-4bec-4e72-99a9-2196b82bc08a" providerId="ADAL" clId="{C6FDE790-18A3-40D8-9E5C-CC669163D5B7}" dt="2021-06-08T03:22:57.406" v="189"/>
          <ac:picMkLst>
            <pc:docMk/>
            <pc:sldMk cId="1697307433" sldId="2076138470"/>
            <ac:picMk id="9218" creationId="{17D5C253-D23B-440B-8C21-7BADD5DFA891}"/>
          </ac:picMkLst>
        </pc:picChg>
      </pc:sldChg>
      <pc:sldChg chg="modSp new add del mod">
        <pc:chgData name="Luis Ruvalcaba Sanchez" userId="4253864f-4bec-4e72-99a9-2196b82bc08a" providerId="ADAL" clId="{C6FDE790-18A3-40D8-9E5C-CC669163D5B7}" dt="2021-06-08T03:23:59.910" v="200" actId="1076"/>
        <pc:sldMkLst>
          <pc:docMk/>
          <pc:sldMk cId="603150845" sldId="2076138471"/>
        </pc:sldMkLst>
        <pc:spChg chg="mod">
          <ac:chgData name="Luis Ruvalcaba Sanchez" userId="4253864f-4bec-4e72-99a9-2196b82bc08a" providerId="ADAL" clId="{C6FDE790-18A3-40D8-9E5C-CC669163D5B7}" dt="2021-06-08T03:23:39.290" v="194"/>
          <ac:spMkLst>
            <pc:docMk/>
            <pc:sldMk cId="603150845" sldId="2076138471"/>
            <ac:spMk id="2" creationId="{504DCD89-A7E6-4A08-A6A6-9756683E0F79}"/>
          </ac:spMkLst>
        </pc:spChg>
        <pc:spChg chg="mod">
          <ac:chgData name="Luis Ruvalcaba Sanchez" userId="4253864f-4bec-4e72-99a9-2196b82bc08a" providerId="ADAL" clId="{C6FDE790-18A3-40D8-9E5C-CC669163D5B7}" dt="2021-06-08T03:23:52.692" v="197"/>
          <ac:spMkLst>
            <pc:docMk/>
            <pc:sldMk cId="603150845" sldId="2076138471"/>
            <ac:spMk id="3" creationId="{9A5174DE-4665-4140-9039-0D7E234FFE4E}"/>
          </ac:spMkLst>
        </pc:spChg>
        <pc:picChg chg="mod">
          <ac:chgData name="Luis Ruvalcaba Sanchez" userId="4253864f-4bec-4e72-99a9-2196b82bc08a" providerId="ADAL" clId="{C6FDE790-18A3-40D8-9E5C-CC669163D5B7}" dt="2021-06-08T03:23:59.910" v="200" actId="1076"/>
          <ac:picMkLst>
            <pc:docMk/>
            <pc:sldMk cId="603150845" sldId="2076138471"/>
            <ac:picMk id="10242" creationId="{9711EA1B-F0CB-4EAE-83FD-06E3D6E246B9}"/>
          </ac:picMkLst>
        </pc:picChg>
      </pc:sldChg>
      <pc:sldChg chg="addSp">
        <pc:chgData name="Luis Ruvalcaba Sanchez" userId="4253864f-4bec-4e72-99a9-2196b82bc08a" providerId="ADAL" clId="{C6FDE790-18A3-40D8-9E5C-CC669163D5B7}" dt="2021-06-08T03:23:57.508" v="198"/>
        <pc:sldMkLst>
          <pc:docMk/>
          <pc:sldMk cId="4264355948" sldId="2076138471"/>
        </pc:sldMkLst>
        <pc:picChg chg="add">
          <ac:chgData name="Luis Ruvalcaba Sanchez" userId="4253864f-4bec-4e72-99a9-2196b82bc08a" providerId="ADAL" clId="{C6FDE790-18A3-40D8-9E5C-CC669163D5B7}" dt="2021-06-08T03:23:57.508" v="198"/>
          <ac:picMkLst>
            <pc:docMk/>
            <pc:sldMk cId="4264355948" sldId="2076138471"/>
            <ac:picMk id="10242" creationId="{9711EA1B-F0CB-4EAE-83FD-06E3D6E246B9}"/>
          </ac:picMkLst>
        </pc:picChg>
      </pc:sldChg>
      <pc:sldChg chg="addSp delSp modSp new mod">
        <pc:chgData name="Luis Ruvalcaba Sanchez" userId="4253864f-4bec-4e72-99a9-2196b82bc08a" providerId="ADAL" clId="{C6FDE790-18A3-40D8-9E5C-CC669163D5B7}" dt="2021-06-08T03:26:13.269" v="240" actId="14100"/>
        <pc:sldMkLst>
          <pc:docMk/>
          <pc:sldMk cId="3584140499" sldId="2076138472"/>
        </pc:sldMkLst>
        <pc:spChg chg="mod">
          <ac:chgData name="Luis Ruvalcaba Sanchez" userId="4253864f-4bec-4e72-99a9-2196b82bc08a" providerId="ADAL" clId="{C6FDE790-18A3-40D8-9E5C-CC669163D5B7}" dt="2021-06-08T03:26:13.269" v="240" actId="14100"/>
          <ac:spMkLst>
            <pc:docMk/>
            <pc:sldMk cId="3584140499" sldId="2076138472"/>
            <ac:spMk id="2" creationId="{6E5741BA-84C6-48E6-83E4-3A9A034AA69B}"/>
          </ac:spMkLst>
        </pc:spChg>
        <pc:spChg chg="del">
          <ac:chgData name="Luis Ruvalcaba Sanchez" userId="4253864f-4bec-4e72-99a9-2196b82bc08a" providerId="ADAL" clId="{C6FDE790-18A3-40D8-9E5C-CC669163D5B7}" dt="2021-06-08T03:25:50.608" v="237" actId="478"/>
          <ac:spMkLst>
            <pc:docMk/>
            <pc:sldMk cId="3584140499" sldId="2076138472"/>
            <ac:spMk id="3" creationId="{C0A0D09F-5273-461E-BBC5-CED4E1A7C1E2}"/>
          </ac:spMkLst>
        </pc:spChg>
        <pc:picChg chg="add mod">
          <ac:chgData name="Luis Ruvalcaba Sanchez" userId="4253864f-4bec-4e72-99a9-2196b82bc08a" providerId="ADAL" clId="{C6FDE790-18A3-40D8-9E5C-CC669163D5B7}" dt="2021-06-08T03:26:08.762" v="239" actId="1076"/>
          <ac:picMkLst>
            <pc:docMk/>
            <pc:sldMk cId="3584140499" sldId="2076138472"/>
            <ac:picMk id="5" creationId="{3933C274-021D-4F1A-ACD3-C56989EF51EA}"/>
          </ac:picMkLst>
        </pc:picChg>
      </pc:sldChg>
      <pc:sldChg chg="addSp">
        <pc:chgData name="Luis Ruvalcaba Sanchez" userId="4253864f-4bec-4e72-99a9-2196b82bc08a" providerId="ADAL" clId="{C6FDE790-18A3-40D8-9E5C-CC669163D5B7}" dt="2021-06-08T03:27:36.154" v="254"/>
        <pc:sldMkLst>
          <pc:docMk/>
          <pc:sldMk cId="1876573382" sldId="2076138473"/>
        </pc:sldMkLst>
        <pc:picChg chg="add">
          <ac:chgData name="Luis Ruvalcaba Sanchez" userId="4253864f-4bec-4e72-99a9-2196b82bc08a" providerId="ADAL" clId="{C6FDE790-18A3-40D8-9E5C-CC669163D5B7}" dt="2021-06-08T03:27:36.154" v="254"/>
          <ac:picMkLst>
            <pc:docMk/>
            <pc:sldMk cId="1876573382" sldId="2076138473"/>
            <ac:picMk id="11266" creationId="{8D4E7482-B40B-4C0E-87B2-DDD5854DCC41}"/>
          </ac:picMkLst>
        </pc:picChg>
      </pc:sldChg>
      <pc:sldChg chg="addSp delSp modSp new add del mod">
        <pc:chgData name="Luis Ruvalcaba Sanchez" userId="4253864f-4bec-4e72-99a9-2196b82bc08a" providerId="ADAL" clId="{C6FDE790-18A3-40D8-9E5C-CC669163D5B7}" dt="2021-06-08T03:27:43.119" v="257" actId="14100"/>
        <pc:sldMkLst>
          <pc:docMk/>
          <pc:sldMk cId="2267632623" sldId="2076138473"/>
        </pc:sldMkLst>
        <pc:spChg chg="mod">
          <ac:chgData name="Luis Ruvalcaba Sanchez" userId="4253864f-4bec-4e72-99a9-2196b82bc08a" providerId="ADAL" clId="{C6FDE790-18A3-40D8-9E5C-CC669163D5B7}" dt="2021-06-08T03:26:44.959" v="244"/>
          <ac:spMkLst>
            <pc:docMk/>
            <pc:sldMk cId="2267632623" sldId="2076138473"/>
            <ac:spMk id="2" creationId="{BE84F568-CBF9-46E4-99CF-9C45AFE9C382}"/>
          </ac:spMkLst>
        </pc:spChg>
        <pc:spChg chg="mod">
          <ac:chgData name="Luis Ruvalcaba Sanchez" userId="4253864f-4bec-4e72-99a9-2196b82bc08a" providerId="ADAL" clId="{C6FDE790-18A3-40D8-9E5C-CC669163D5B7}" dt="2021-06-08T03:27:34.312" v="253" actId="14100"/>
          <ac:spMkLst>
            <pc:docMk/>
            <pc:sldMk cId="2267632623" sldId="2076138473"/>
            <ac:spMk id="3" creationId="{22B2F055-6415-40A6-A9D1-B677B17C22EE}"/>
          </ac:spMkLst>
        </pc:spChg>
        <pc:picChg chg="add del">
          <ac:chgData name="Luis Ruvalcaba Sanchez" userId="4253864f-4bec-4e72-99a9-2196b82bc08a" providerId="ADAL" clId="{C6FDE790-18A3-40D8-9E5C-CC669163D5B7}" dt="2021-06-08T03:26:37.014" v="243" actId="22"/>
          <ac:picMkLst>
            <pc:docMk/>
            <pc:sldMk cId="2267632623" sldId="2076138473"/>
            <ac:picMk id="5" creationId="{17414EC0-6DD0-4CDD-B083-617101E10133}"/>
          </ac:picMkLst>
        </pc:picChg>
        <pc:picChg chg="mod">
          <ac:chgData name="Luis Ruvalcaba Sanchez" userId="4253864f-4bec-4e72-99a9-2196b82bc08a" providerId="ADAL" clId="{C6FDE790-18A3-40D8-9E5C-CC669163D5B7}" dt="2021-06-08T03:27:43.119" v="257" actId="14100"/>
          <ac:picMkLst>
            <pc:docMk/>
            <pc:sldMk cId="2267632623" sldId="2076138473"/>
            <ac:picMk id="11266" creationId="{8D4E7482-B40B-4C0E-87B2-DDD5854DCC41}"/>
          </ac:picMkLst>
        </pc:picChg>
      </pc:sldChg>
      <pc:sldChg chg="modSp add mod">
        <pc:chgData name="Luis Ruvalcaba Sanchez" userId="4253864f-4bec-4e72-99a9-2196b82bc08a" providerId="ADAL" clId="{C6FDE790-18A3-40D8-9E5C-CC669163D5B7}" dt="2021-06-08T03:32:45.388" v="389" actId="404"/>
        <pc:sldMkLst>
          <pc:docMk/>
          <pc:sldMk cId="2322608219" sldId="2076138474"/>
        </pc:sldMkLst>
        <pc:spChg chg="mod">
          <ac:chgData name="Luis Ruvalcaba Sanchez" userId="4253864f-4bec-4e72-99a9-2196b82bc08a" providerId="ADAL" clId="{C6FDE790-18A3-40D8-9E5C-CC669163D5B7}" dt="2021-06-08T03:32:45.388" v="389" actId="404"/>
          <ac:spMkLst>
            <pc:docMk/>
            <pc:sldMk cId="2322608219" sldId="2076138474"/>
            <ac:spMk id="3" creationId="{00000000-0000-0000-0000-000000000000}"/>
          </ac:spMkLst>
        </pc:spChg>
        <pc:spChg chg="mod">
          <ac:chgData name="Luis Ruvalcaba Sanchez" userId="4253864f-4bec-4e72-99a9-2196b82bc08a" providerId="ADAL" clId="{C6FDE790-18A3-40D8-9E5C-CC669163D5B7}" dt="2021-06-08T03:32:32.461" v="381" actId="1076"/>
          <ac:spMkLst>
            <pc:docMk/>
            <pc:sldMk cId="2322608219" sldId="2076138474"/>
            <ac:spMk id="4" creationId="{E28DE4C1-AF90-4AAB-8A54-FBA57E124D13}"/>
          </ac:spMkLst>
        </pc:spChg>
      </pc:sldChg>
      <pc:sldChg chg="addSp delSp modSp new del mod ord modClrScheme chgLayout">
        <pc:chgData name="Luis Ruvalcaba Sanchez" userId="4253864f-4bec-4e72-99a9-2196b82bc08a" providerId="ADAL" clId="{C6FDE790-18A3-40D8-9E5C-CC669163D5B7}" dt="2021-06-08T03:35:57.679" v="410" actId="47"/>
        <pc:sldMkLst>
          <pc:docMk/>
          <pc:sldMk cId="1587994884" sldId="2076138475"/>
        </pc:sldMkLst>
        <pc:spChg chg="del mod ord">
          <ac:chgData name="Luis Ruvalcaba Sanchez" userId="4253864f-4bec-4e72-99a9-2196b82bc08a" providerId="ADAL" clId="{C6FDE790-18A3-40D8-9E5C-CC669163D5B7}" dt="2021-06-08T03:35:14.800" v="403" actId="700"/>
          <ac:spMkLst>
            <pc:docMk/>
            <pc:sldMk cId="1587994884" sldId="2076138475"/>
            <ac:spMk id="2" creationId="{415AC571-AFCB-4D43-95C4-640BF00DE829}"/>
          </ac:spMkLst>
        </pc:spChg>
        <pc:spChg chg="del mod ord">
          <ac:chgData name="Luis Ruvalcaba Sanchez" userId="4253864f-4bec-4e72-99a9-2196b82bc08a" providerId="ADAL" clId="{C6FDE790-18A3-40D8-9E5C-CC669163D5B7}" dt="2021-06-08T03:35:14.800" v="403" actId="700"/>
          <ac:spMkLst>
            <pc:docMk/>
            <pc:sldMk cId="1587994884" sldId="2076138475"/>
            <ac:spMk id="3" creationId="{53B58D55-A819-49EA-B113-4F331CE90D56}"/>
          </ac:spMkLst>
        </pc:spChg>
        <pc:spChg chg="add del mod ord">
          <ac:chgData name="Luis Ruvalcaba Sanchez" userId="4253864f-4bec-4e72-99a9-2196b82bc08a" providerId="ADAL" clId="{C6FDE790-18A3-40D8-9E5C-CC669163D5B7}" dt="2021-06-08T03:35:21.258" v="404" actId="700"/>
          <ac:spMkLst>
            <pc:docMk/>
            <pc:sldMk cId="1587994884" sldId="2076138475"/>
            <ac:spMk id="4" creationId="{E09B0610-FE37-4344-B533-9607266CC573}"/>
          </ac:spMkLst>
        </pc:spChg>
        <pc:spChg chg="add del mod ord">
          <ac:chgData name="Luis Ruvalcaba Sanchez" userId="4253864f-4bec-4e72-99a9-2196b82bc08a" providerId="ADAL" clId="{C6FDE790-18A3-40D8-9E5C-CC669163D5B7}" dt="2021-06-08T03:35:21.258" v="404" actId="700"/>
          <ac:spMkLst>
            <pc:docMk/>
            <pc:sldMk cId="1587994884" sldId="2076138475"/>
            <ac:spMk id="5" creationId="{B6D1C69E-6A05-4F04-B916-99F6BE00AD7A}"/>
          </ac:spMkLst>
        </pc:spChg>
        <pc:spChg chg="add del mod ord">
          <ac:chgData name="Luis Ruvalcaba Sanchez" userId="4253864f-4bec-4e72-99a9-2196b82bc08a" providerId="ADAL" clId="{C6FDE790-18A3-40D8-9E5C-CC669163D5B7}" dt="2021-06-08T03:35:21.258" v="404" actId="700"/>
          <ac:spMkLst>
            <pc:docMk/>
            <pc:sldMk cId="1587994884" sldId="2076138475"/>
            <ac:spMk id="6" creationId="{9DFBC3CB-BF64-4DB3-9091-0A09431BE42E}"/>
          </ac:spMkLst>
        </pc:spChg>
        <pc:spChg chg="add del mod ord">
          <ac:chgData name="Luis Ruvalcaba Sanchez" userId="4253864f-4bec-4e72-99a9-2196b82bc08a" providerId="ADAL" clId="{C6FDE790-18A3-40D8-9E5C-CC669163D5B7}" dt="2021-06-08T03:35:27.165" v="405" actId="700"/>
          <ac:spMkLst>
            <pc:docMk/>
            <pc:sldMk cId="1587994884" sldId="2076138475"/>
            <ac:spMk id="7" creationId="{E647EE70-2900-4CE6-88B7-FC99BD93436E}"/>
          </ac:spMkLst>
        </pc:spChg>
        <pc:spChg chg="add del mod ord">
          <ac:chgData name="Luis Ruvalcaba Sanchez" userId="4253864f-4bec-4e72-99a9-2196b82bc08a" providerId="ADAL" clId="{C6FDE790-18A3-40D8-9E5C-CC669163D5B7}" dt="2021-06-08T03:35:27.165" v="405" actId="700"/>
          <ac:spMkLst>
            <pc:docMk/>
            <pc:sldMk cId="1587994884" sldId="2076138475"/>
            <ac:spMk id="8" creationId="{49E71CC9-9958-4E02-8856-6AB8A5906C18}"/>
          </ac:spMkLst>
        </pc:spChg>
        <pc:spChg chg="add del mod ord">
          <ac:chgData name="Luis Ruvalcaba Sanchez" userId="4253864f-4bec-4e72-99a9-2196b82bc08a" providerId="ADAL" clId="{C6FDE790-18A3-40D8-9E5C-CC669163D5B7}" dt="2021-06-08T03:35:41.832" v="408" actId="700"/>
          <ac:spMkLst>
            <pc:docMk/>
            <pc:sldMk cId="1587994884" sldId="2076138475"/>
            <ac:spMk id="9" creationId="{75C8D739-76E7-4F9C-8E63-1481C07449F3}"/>
          </ac:spMkLst>
        </pc:spChg>
        <pc:spChg chg="add del mod ord">
          <ac:chgData name="Luis Ruvalcaba Sanchez" userId="4253864f-4bec-4e72-99a9-2196b82bc08a" providerId="ADAL" clId="{C6FDE790-18A3-40D8-9E5C-CC669163D5B7}" dt="2021-06-08T03:35:41.832" v="408" actId="700"/>
          <ac:spMkLst>
            <pc:docMk/>
            <pc:sldMk cId="1587994884" sldId="2076138475"/>
            <ac:spMk id="10" creationId="{732919F7-C7F6-47E3-B965-A770513E3920}"/>
          </ac:spMkLst>
        </pc:spChg>
        <pc:spChg chg="add del mod ord">
          <ac:chgData name="Luis Ruvalcaba Sanchez" userId="4253864f-4bec-4e72-99a9-2196b82bc08a" providerId="ADAL" clId="{C6FDE790-18A3-40D8-9E5C-CC669163D5B7}" dt="2021-06-08T03:35:53.943" v="409" actId="700"/>
          <ac:spMkLst>
            <pc:docMk/>
            <pc:sldMk cId="1587994884" sldId="2076138475"/>
            <ac:spMk id="11" creationId="{5B21243F-76A7-4B44-903E-BC61BD52D577}"/>
          </ac:spMkLst>
        </pc:spChg>
        <pc:spChg chg="add del mod ord">
          <ac:chgData name="Luis Ruvalcaba Sanchez" userId="4253864f-4bec-4e72-99a9-2196b82bc08a" providerId="ADAL" clId="{C6FDE790-18A3-40D8-9E5C-CC669163D5B7}" dt="2021-06-08T03:35:53.943" v="409" actId="700"/>
          <ac:spMkLst>
            <pc:docMk/>
            <pc:sldMk cId="1587994884" sldId="2076138475"/>
            <ac:spMk id="12" creationId="{979FDF40-45C0-4097-A188-812862EC84D0}"/>
          </ac:spMkLst>
        </pc:spChg>
        <pc:spChg chg="add mod ord">
          <ac:chgData name="Luis Ruvalcaba Sanchez" userId="4253864f-4bec-4e72-99a9-2196b82bc08a" providerId="ADAL" clId="{C6FDE790-18A3-40D8-9E5C-CC669163D5B7}" dt="2021-06-08T03:35:53.943" v="409" actId="700"/>
          <ac:spMkLst>
            <pc:docMk/>
            <pc:sldMk cId="1587994884" sldId="2076138475"/>
            <ac:spMk id="13" creationId="{54A8DD65-DF6F-4326-8FBC-C40F176C6744}"/>
          </ac:spMkLst>
        </pc:spChg>
        <pc:spChg chg="add mod ord">
          <ac:chgData name="Luis Ruvalcaba Sanchez" userId="4253864f-4bec-4e72-99a9-2196b82bc08a" providerId="ADAL" clId="{C6FDE790-18A3-40D8-9E5C-CC669163D5B7}" dt="2021-06-08T03:35:53.943" v="409" actId="700"/>
          <ac:spMkLst>
            <pc:docMk/>
            <pc:sldMk cId="1587994884" sldId="2076138475"/>
            <ac:spMk id="14" creationId="{B4D33B77-FF4A-41A7-A9DC-9349ED49B099}"/>
          </ac:spMkLst>
        </pc:spChg>
        <pc:spChg chg="add mod ord">
          <ac:chgData name="Luis Ruvalcaba Sanchez" userId="4253864f-4bec-4e72-99a9-2196b82bc08a" providerId="ADAL" clId="{C6FDE790-18A3-40D8-9E5C-CC669163D5B7}" dt="2021-06-08T03:35:53.943" v="409" actId="700"/>
          <ac:spMkLst>
            <pc:docMk/>
            <pc:sldMk cId="1587994884" sldId="2076138475"/>
            <ac:spMk id="15" creationId="{17CDF5E8-6D4B-4FAF-A6E5-C41472B2C1CD}"/>
          </ac:spMkLst>
        </pc:spChg>
      </pc:sldChg>
      <pc:sldMasterChg chg="del delSldLayout">
        <pc:chgData name="Luis Ruvalcaba Sanchez" userId="4253864f-4bec-4e72-99a9-2196b82bc08a" providerId="ADAL" clId="{C6FDE790-18A3-40D8-9E5C-CC669163D5B7}" dt="2021-06-08T01:57:54.619" v="59" actId="47"/>
        <pc:sldMasterMkLst>
          <pc:docMk/>
          <pc:sldMasterMk cId="1919880900" sldId="2147483648"/>
        </pc:sldMasterMkLst>
        <pc:sldLayoutChg chg="del">
          <pc:chgData name="Luis Ruvalcaba Sanchez" userId="4253864f-4bec-4e72-99a9-2196b82bc08a" providerId="ADAL" clId="{C6FDE790-18A3-40D8-9E5C-CC669163D5B7}" dt="2021-06-08T01:57:54.619" v="59" actId="47"/>
          <pc:sldLayoutMkLst>
            <pc:docMk/>
            <pc:sldMasterMk cId="1919880900" sldId="2147483648"/>
            <pc:sldLayoutMk cId="2150428344" sldId="2147483649"/>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3816383144" sldId="2147483650"/>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1114150445" sldId="2147483651"/>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2059475741" sldId="2147483652"/>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2015424904" sldId="2147483653"/>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3033833726" sldId="2147483654"/>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4269377519" sldId="2147483655"/>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3383459841" sldId="2147483656"/>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2866690779" sldId="2147483657"/>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3964186880" sldId="2147483658"/>
          </pc:sldLayoutMkLst>
        </pc:sldLayoutChg>
        <pc:sldLayoutChg chg="del">
          <pc:chgData name="Luis Ruvalcaba Sanchez" userId="4253864f-4bec-4e72-99a9-2196b82bc08a" providerId="ADAL" clId="{C6FDE790-18A3-40D8-9E5C-CC669163D5B7}" dt="2021-06-08T01:57:54.619" v="59" actId="47"/>
          <pc:sldLayoutMkLst>
            <pc:docMk/>
            <pc:sldMasterMk cId="1919880900" sldId="2147483648"/>
            <pc:sldLayoutMk cId="4149294635" sldId="2147483659"/>
          </pc:sldLayoutMkLst>
        </pc:sldLayoutChg>
      </pc:sldMasterChg>
      <pc:sldMasterChg chg="del delSldLayout">
        <pc:chgData name="Luis Ruvalcaba Sanchez" userId="4253864f-4bec-4e72-99a9-2196b82bc08a" providerId="ADAL" clId="{C6FDE790-18A3-40D8-9E5C-CC669163D5B7}" dt="2021-06-08T01:57:07.855" v="2" actId="47"/>
        <pc:sldMasterMkLst>
          <pc:docMk/>
          <pc:sldMasterMk cId="2774278162" sldId="2147484940"/>
        </pc:sldMasterMkLst>
        <pc:sldLayoutChg chg="del">
          <pc:chgData name="Luis Ruvalcaba Sanchez" userId="4253864f-4bec-4e72-99a9-2196b82bc08a" providerId="ADAL" clId="{C6FDE790-18A3-40D8-9E5C-CC669163D5B7}" dt="2021-06-08T01:57:07.855" v="2" actId="47"/>
          <pc:sldLayoutMkLst>
            <pc:docMk/>
            <pc:sldMasterMk cId="2774278162" sldId="2147484940"/>
            <pc:sldLayoutMk cId="3750271537" sldId="2147484941"/>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4114363063" sldId="2147484942"/>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1538960587" sldId="2147484943"/>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2178349068" sldId="2147484944"/>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1102379534" sldId="2147484945"/>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3114725675" sldId="2147484946"/>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4251953853" sldId="2147484947"/>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1384900955" sldId="2147484948"/>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1191963512" sldId="2147484949"/>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973465953" sldId="2147484950"/>
          </pc:sldLayoutMkLst>
        </pc:sldLayoutChg>
        <pc:sldLayoutChg chg="del">
          <pc:chgData name="Luis Ruvalcaba Sanchez" userId="4253864f-4bec-4e72-99a9-2196b82bc08a" providerId="ADAL" clId="{C6FDE790-18A3-40D8-9E5C-CC669163D5B7}" dt="2021-06-08T01:57:07.855" v="2" actId="47"/>
          <pc:sldLayoutMkLst>
            <pc:docMk/>
            <pc:sldMasterMk cId="2774278162" sldId="2147484940"/>
            <pc:sldLayoutMk cId="1118620542" sldId="214748495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6/8/2021 11:48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6/8/2021 9:17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microsoft.com/en-us/azure/architecture/reference-architectures/containers/aks-microservices/aks-microservices"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docs.microsoft.com/en-us/assessments/" TargetMode="External"/><Relationship Id="rId4" Type="http://schemas.openxmlformats.org/officeDocument/2006/relationships/hyperlink" Target="https://docs.microsoft.com/en-us/azure/architecture/framewor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microsoft.com/en-us/azure/architecture/reference-architectures/containers/aks-microservices/aks-microservice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docs.microsoft.com/en-us/assessments/" TargetMode="External"/><Relationship Id="rId4" Type="http://schemas.openxmlformats.org/officeDocument/2006/relationships/hyperlink" Target="https://docs.microsoft.com/en-us/azure/architecture/framewor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6/8/2021 9:17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19188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6C18626-F474-479E-937A-543AA55347B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6/8/2021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219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Azure Well-Architected Framework lives on Docs, and you can see it today by visiting https://aka.ms/theframework</a:t>
            </a: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6/8/2021 9:17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97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a little more about the Azure Well-Architected Framework, we want to transition into the Azure Well-Architected Review. The purpose of the review is to help workload owners identify opportunities to optimize based on the five pillars we discussed previously. For this scenario, and for the sake of time, we’re going to evaluate a basic workload with cost optimization in mind. Upon completion of this assessment, we will receive targeted recommendations that will help us evaluate and prioritize these opportunities.</a:t>
            </a:r>
          </a:p>
          <a:p>
            <a:endParaRPr lang="en-US" dirty="0"/>
          </a:p>
          <a:p>
            <a:r>
              <a:rPr lang="en-US" dirty="0"/>
              <a:t>Sample: </a:t>
            </a:r>
            <a:r>
              <a:rPr lang="en-US" dirty="0">
                <a:hlinkClick r:id="rId3"/>
              </a:rPr>
              <a:t>https://docs.microsoft.com/en-us/azure/architecture/reference-architectures/containers/aks-microservices/aks-microservices</a:t>
            </a:r>
            <a:endParaRPr lang="en-US" dirty="0"/>
          </a:p>
          <a:p>
            <a:r>
              <a:rPr lang="en-US" dirty="0"/>
              <a:t>Tool: </a:t>
            </a:r>
            <a:r>
              <a:rPr lang="en-US" dirty="0">
                <a:hlinkClick r:id="rId4"/>
              </a:rPr>
              <a:t>https://docs.microsoft.com/en-us/azure/architecture/framework/</a:t>
            </a:r>
            <a:endParaRPr lang="en-US" dirty="0"/>
          </a:p>
          <a:p>
            <a:r>
              <a:rPr lang="en-US" dirty="0" err="1"/>
              <a:t>Assesments</a:t>
            </a:r>
            <a:r>
              <a:rPr lang="en-US" dirty="0"/>
              <a:t>: </a:t>
            </a:r>
            <a:r>
              <a:rPr lang="en-US" dirty="0">
                <a:hlinkClick r:id="rId5"/>
              </a:rPr>
              <a:t>https://docs.microsoft.com/en-us/assessments/</a:t>
            </a:r>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6/8/2021 9:17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67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6C18626-F474-479E-937A-543AA55347B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6/8/2021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2195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a little more about the Azure Well-Architected Framework, we want to transition into the Azure Well-Architected Review. The purpose of the review is to help workload owners identify opportunities to optimize based on the five pillars we discussed previously. For this scenario, and for the sake of time, we’re going to evaluate a basic workload with cost optimization in mind. Upon completion of this assessment, we will receive targeted recommendations that will help us evaluate and prioritize these opportunities.</a:t>
            </a:r>
          </a:p>
          <a:p>
            <a:endParaRPr lang="en-US" dirty="0"/>
          </a:p>
          <a:p>
            <a:r>
              <a:rPr lang="en-US" dirty="0"/>
              <a:t>Sample: </a:t>
            </a:r>
            <a:r>
              <a:rPr lang="en-US" dirty="0">
                <a:hlinkClick r:id="rId3"/>
              </a:rPr>
              <a:t>https://docs.microsoft.com/en-us/azure/architecture/reference-architectures/containers/aks-microservices/aks-microservices</a:t>
            </a:r>
            <a:endParaRPr lang="en-US" dirty="0"/>
          </a:p>
          <a:p>
            <a:r>
              <a:rPr lang="en-US" dirty="0"/>
              <a:t>Tool: </a:t>
            </a:r>
            <a:r>
              <a:rPr lang="en-US" dirty="0">
                <a:hlinkClick r:id="rId4"/>
              </a:rPr>
              <a:t>https://docs.microsoft.com/en-us/azure/architecture/framework/</a:t>
            </a:r>
            <a:endParaRPr lang="en-US" dirty="0"/>
          </a:p>
          <a:p>
            <a:r>
              <a:rPr lang="en-US" dirty="0" err="1"/>
              <a:t>Assesments</a:t>
            </a:r>
            <a:r>
              <a:rPr lang="en-US" dirty="0"/>
              <a:t>: </a:t>
            </a:r>
            <a:r>
              <a:rPr lang="en-US" dirty="0">
                <a:hlinkClick r:id="rId5"/>
              </a:rPr>
              <a:t>https://docs.microsoft.com/en-us/assessments/</a:t>
            </a:r>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6/8/2021 9:17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677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23.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2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29" name="Picture 28" descr="Learning event illustration light">
            <a:extLst>
              <a:ext uri="{FF2B5EF4-FFF2-40B4-BE49-F238E27FC236}">
                <a16:creationId xmlns:a16="http://schemas.microsoft.com/office/drawing/2014/main" id="{2C2973FC-5D95-41B9-9BE2-450F71DD563A}"/>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28" name="Picture 27" descr="Microsoft Build logo black version">
            <a:extLst>
              <a:ext uri="{FF2B5EF4-FFF2-40B4-BE49-F238E27FC236}">
                <a16:creationId xmlns:a16="http://schemas.microsoft.com/office/drawing/2014/main" id="{0DB1A4B2-6165-44C5-805B-622D70B49996}"/>
              </a:ext>
            </a:extLst>
          </p:cNvPr>
          <p:cNvPicPr>
            <a:picLocks noChangeAspect="1"/>
          </p:cNvPicPr>
          <p:nvPr userDrawn="1"/>
        </p:nvPicPr>
        <p:blipFill>
          <a:blip r:embed="rId4"/>
          <a:stretch>
            <a:fillRect/>
          </a:stretch>
        </p:blipFill>
        <p:spPr>
          <a:xfrm>
            <a:off x="584201" y="2954389"/>
            <a:ext cx="4070350" cy="482325"/>
          </a:xfrm>
          <a:prstGeom prst="rect">
            <a:avLst/>
          </a:prstGeom>
        </p:spPr>
      </p:pic>
    </p:spTree>
    <p:extLst>
      <p:ext uri="{BB962C8B-B14F-4D97-AF65-F5344CB8AC3E}">
        <p14:creationId xmlns:p14="http://schemas.microsoft.com/office/powerpoint/2010/main" val="2924240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crosoft Docs Slide">
    <p:spTree>
      <p:nvGrpSpPr>
        <p:cNvPr id="1" name=""/>
        <p:cNvGrpSpPr/>
        <p:nvPr/>
      </p:nvGrpSpPr>
      <p:grpSpPr>
        <a:xfrm>
          <a:off x="0" y="0"/>
          <a:ext cx="0" cy="0"/>
          <a:chOff x="0" y="0"/>
          <a:chExt cx="0" cy="0"/>
        </a:xfrm>
      </p:grpSpPr>
      <p:pic>
        <p:nvPicPr>
          <p:cNvPr id="4" name="Picture 3" descr="Microsoft Docs designed image">
            <a:extLst>
              <a:ext uri="{FF2B5EF4-FFF2-40B4-BE49-F238E27FC236}">
                <a16:creationId xmlns:a16="http://schemas.microsoft.com/office/drawing/2014/main" id="{15F1B631-BB65-49F7-8147-1D8D8ECED980}"/>
              </a:ext>
            </a:extLst>
          </p:cNvPr>
          <p:cNvPicPr>
            <a:picLocks noChangeAspect="1"/>
          </p:cNvPicPr>
          <p:nvPr userDrawn="1"/>
        </p:nvPicPr>
        <p:blipFill>
          <a:blip r:embed="rId2"/>
          <a:srcRect/>
          <a:stretch/>
        </p:blipFill>
        <p:spPr>
          <a:xfrm>
            <a:off x="1234" y="28"/>
            <a:ext cx="12189531" cy="6857944"/>
          </a:xfrm>
          <a:prstGeom prst="rect">
            <a:avLst/>
          </a:prstGeom>
        </p:spPr>
      </p:pic>
      <p:sp>
        <p:nvSpPr>
          <p:cNvPr id="5" name="TextBox 4">
            <a:extLst>
              <a:ext uri="{FF2B5EF4-FFF2-40B4-BE49-F238E27FC236}">
                <a16:creationId xmlns:a16="http://schemas.microsoft.com/office/drawing/2014/main" id="{0C45E7BE-3A8B-48F0-8322-81249B4EBD7E}"/>
              </a:ext>
            </a:extLst>
          </p:cNvPr>
          <p:cNvSpPr txBox="1"/>
          <p:nvPr userDrawn="1"/>
        </p:nvSpPr>
        <p:spPr>
          <a:xfrm>
            <a:off x="584200" y="1343771"/>
            <a:ext cx="2573590" cy="307777"/>
          </a:xfrm>
          <a:prstGeom prst="rect">
            <a:avLst/>
          </a:prstGeom>
          <a:noFill/>
        </p:spPr>
        <p:txBody>
          <a:bodyPr wrap="none" lIns="0" tIns="0" rIns="0" bIns="0" rtlCol="0">
            <a:spAutoFit/>
          </a:bodyPr>
          <a:lstStyle/>
          <a:p>
            <a:pPr algn="l"/>
            <a:r>
              <a:rPr lang="en-US" sz="2000"/>
              <a:t>Guidance from experts</a:t>
            </a:r>
          </a:p>
        </p:txBody>
      </p:sp>
      <p:sp>
        <p:nvSpPr>
          <p:cNvPr id="6" name="TextBox 5">
            <a:extLst>
              <a:ext uri="{FF2B5EF4-FFF2-40B4-BE49-F238E27FC236}">
                <a16:creationId xmlns:a16="http://schemas.microsoft.com/office/drawing/2014/main" id="{09A7C342-A96B-434F-BDD1-FA441BEDA29E}"/>
              </a:ext>
            </a:extLst>
          </p:cNvPr>
          <p:cNvSpPr txBox="1"/>
          <p:nvPr userDrawn="1"/>
        </p:nvSpPr>
        <p:spPr>
          <a:xfrm>
            <a:off x="536494" y="1585527"/>
            <a:ext cx="40370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Docs</a:t>
            </a:r>
          </a:p>
        </p:txBody>
      </p:sp>
      <p:sp>
        <p:nvSpPr>
          <p:cNvPr id="7" name="TextBox 6">
            <a:extLst>
              <a:ext uri="{FF2B5EF4-FFF2-40B4-BE49-F238E27FC236}">
                <a16:creationId xmlns:a16="http://schemas.microsoft.com/office/drawing/2014/main" id="{F823198D-FC47-490F-8433-6D66E37F4CEF}"/>
              </a:ext>
            </a:extLst>
          </p:cNvPr>
          <p:cNvSpPr txBox="1"/>
          <p:nvPr userDrawn="1"/>
        </p:nvSpPr>
        <p:spPr>
          <a:xfrm>
            <a:off x="584200" y="2543473"/>
            <a:ext cx="3129255" cy="615553"/>
          </a:xfrm>
          <a:prstGeom prst="rect">
            <a:avLst/>
          </a:prstGeom>
          <a:noFill/>
        </p:spPr>
        <p:txBody>
          <a:bodyPr wrap="none" lIns="0" tIns="0" rIns="0" bIns="0" rtlCol="0">
            <a:spAutoFit/>
          </a:bodyPr>
          <a:lstStyle/>
          <a:p>
            <a:pPr algn="l"/>
            <a:r>
              <a:rPr lang="en-US" sz="2000"/>
              <a:t>Explore overviews, tutorials,</a:t>
            </a:r>
            <a:br>
              <a:rPr lang="en-US" sz="2000"/>
            </a:br>
            <a:r>
              <a:rPr lang="en-US" sz="2000"/>
              <a:t>code samples, and more.</a:t>
            </a:r>
          </a:p>
        </p:txBody>
      </p:sp>
    </p:spTree>
    <p:extLst>
      <p:ext uri="{BB962C8B-B14F-4D97-AF65-F5344CB8AC3E}">
        <p14:creationId xmlns:p14="http://schemas.microsoft.com/office/powerpoint/2010/main" val="4054676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crosoft Learn Slide">
    <p:spTree>
      <p:nvGrpSpPr>
        <p:cNvPr id="1" name=""/>
        <p:cNvGrpSpPr/>
        <p:nvPr/>
      </p:nvGrpSpPr>
      <p:grpSpPr>
        <a:xfrm>
          <a:off x="0" y="0"/>
          <a:ext cx="0" cy="0"/>
          <a:chOff x="0" y="0"/>
          <a:chExt cx="0" cy="0"/>
        </a:xfrm>
      </p:grpSpPr>
      <p:pic>
        <p:nvPicPr>
          <p:cNvPr id="3" name="Picture 2" descr="Microsoft Learn designed image">
            <a:extLst>
              <a:ext uri="{FF2B5EF4-FFF2-40B4-BE49-F238E27FC236}">
                <a16:creationId xmlns:a16="http://schemas.microsoft.com/office/drawing/2014/main" id="{6DF053E2-9B89-4AE1-AB8D-C364031707E5}"/>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7124C455-9DAF-44A6-BD06-505BDDAC68A8}"/>
              </a:ext>
            </a:extLst>
          </p:cNvPr>
          <p:cNvSpPr txBox="1"/>
          <p:nvPr userDrawn="1"/>
        </p:nvSpPr>
        <p:spPr>
          <a:xfrm>
            <a:off x="584200" y="1343771"/>
            <a:ext cx="1484189" cy="307777"/>
          </a:xfrm>
          <a:prstGeom prst="rect">
            <a:avLst/>
          </a:prstGeom>
          <a:noFill/>
        </p:spPr>
        <p:txBody>
          <a:bodyPr wrap="none" lIns="0" tIns="0" rIns="0" bIns="0" rtlCol="0">
            <a:spAutoFit/>
          </a:bodyPr>
          <a:lstStyle/>
          <a:p>
            <a:pPr algn="l"/>
            <a:r>
              <a:rPr lang="en-US" sz="2000"/>
              <a:t>Keep on with</a:t>
            </a:r>
          </a:p>
        </p:txBody>
      </p:sp>
      <p:sp>
        <p:nvSpPr>
          <p:cNvPr id="6" name="TextBox 5">
            <a:extLst>
              <a:ext uri="{FF2B5EF4-FFF2-40B4-BE49-F238E27FC236}">
                <a16:creationId xmlns:a16="http://schemas.microsoft.com/office/drawing/2014/main" id="{B5A2B9E5-11B7-430F-8D4D-BE321E90BAE1}"/>
              </a:ext>
            </a:extLst>
          </p:cNvPr>
          <p:cNvSpPr txBox="1"/>
          <p:nvPr userDrawn="1"/>
        </p:nvSpPr>
        <p:spPr>
          <a:xfrm>
            <a:off x="536494" y="1585527"/>
            <a:ext cx="41973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Learn</a:t>
            </a:r>
          </a:p>
        </p:txBody>
      </p:sp>
      <p:sp>
        <p:nvSpPr>
          <p:cNvPr id="7" name="TextBox 6">
            <a:extLst>
              <a:ext uri="{FF2B5EF4-FFF2-40B4-BE49-F238E27FC236}">
                <a16:creationId xmlns:a16="http://schemas.microsoft.com/office/drawing/2014/main" id="{2C73EB76-9812-4991-A599-8E2FBA259622}"/>
              </a:ext>
            </a:extLst>
          </p:cNvPr>
          <p:cNvSpPr txBox="1"/>
          <p:nvPr userDrawn="1"/>
        </p:nvSpPr>
        <p:spPr>
          <a:xfrm>
            <a:off x="584200" y="2543473"/>
            <a:ext cx="3331489" cy="923330"/>
          </a:xfrm>
          <a:prstGeom prst="rect">
            <a:avLst/>
          </a:prstGeom>
          <a:noFill/>
        </p:spPr>
        <p:txBody>
          <a:bodyPr wrap="none" lIns="0" tIns="0" rIns="0" bIns="0" rtlCol="0">
            <a:spAutoFit/>
          </a:bodyPr>
          <a:lstStyle/>
          <a:p>
            <a:pPr algn="l"/>
            <a:r>
              <a:rPr lang="en-US" sz="2000"/>
              <a:t>Complete interactive learning</a:t>
            </a:r>
            <a:br>
              <a:rPr lang="en-US" sz="2000"/>
            </a:br>
            <a:r>
              <a:rPr lang="en-US" sz="2000"/>
              <a:t>exercises, watch videos, and</a:t>
            </a:r>
            <a:br>
              <a:rPr lang="en-US" sz="2000"/>
            </a:br>
            <a:r>
              <a:rPr lang="en-US" sz="2000"/>
              <a:t>apply your new skills.</a:t>
            </a:r>
          </a:p>
        </p:txBody>
      </p:sp>
    </p:spTree>
    <p:extLst>
      <p:ext uri="{BB962C8B-B14F-4D97-AF65-F5344CB8AC3E}">
        <p14:creationId xmlns:p14="http://schemas.microsoft.com/office/powerpoint/2010/main" val="2436756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crosoft Learn Certifications Slide">
    <p:spTree>
      <p:nvGrpSpPr>
        <p:cNvPr id="1" name=""/>
        <p:cNvGrpSpPr/>
        <p:nvPr/>
      </p:nvGrpSpPr>
      <p:grpSpPr>
        <a:xfrm>
          <a:off x="0" y="0"/>
          <a:ext cx="0" cy="0"/>
          <a:chOff x="0" y="0"/>
          <a:chExt cx="0" cy="0"/>
        </a:xfrm>
      </p:grpSpPr>
      <p:pic>
        <p:nvPicPr>
          <p:cNvPr id="4" name="Picture 3" descr="Microsoft Learn Cert designed image">
            <a:extLst>
              <a:ext uri="{FF2B5EF4-FFF2-40B4-BE49-F238E27FC236}">
                <a16:creationId xmlns:a16="http://schemas.microsoft.com/office/drawing/2014/main" id="{3E47C34B-863A-456C-A81E-4B30C9899CCF}"/>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56747010-294A-420E-856B-7C7DCB2B1356}"/>
              </a:ext>
            </a:extLst>
          </p:cNvPr>
          <p:cNvSpPr txBox="1"/>
          <p:nvPr userDrawn="1"/>
        </p:nvSpPr>
        <p:spPr>
          <a:xfrm>
            <a:off x="584200" y="1343771"/>
            <a:ext cx="2176173" cy="307777"/>
          </a:xfrm>
          <a:prstGeom prst="rect">
            <a:avLst/>
          </a:prstGeom>
          <a:noFill/>
        </p:spPr>
        <p:txBody>
          <a:bodyPr wrap="none" lIns="0" tIns="0" rIns="0" bIns="0" rtlCol="0">
            <a:spAutoFit/>
          </a:bodyPr>
          <a:lstStyle/>
          <a:p>
            <a:pPr algn="l"/>
            <a:r>
              <a:rPr lang="en-US" sz="2000"/>
              <a:t>On Microsoft Learn</a:t>
            </a:r>
          </a:p>
        </p:txBody>
      </p:sp>
      <p:sp>
        <p:nvSpPr>
          <p:cNvPr id="6" name="TextBox 5">
            <a:extLst>
              <a:ext uri="{FF2B5EF4-FFF2-40B4-BE49-F238E27FC236}">
                <a16:creationId xmlns:a16="http://schemas.microsoft.com/office/drawing/2014/main" id="{7A3EFB90-D5E4-4EED-BE9B-BE3BBE9F0F34}"/>
              </a:ext>
            </a:extLst>
          </p:cNvPr>
          <p:cNvSpPr txBox="1"/>
          <p:nvPr userDrawn="1"/>
        </p:nvSpPr>
        <p:spPr>
          <a:xfrm>
            <a:off x="536494" y="1585527"/>
            <a:ext cx="3531159"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Certifications</a:t>
            </a:r>
          </a:p>
        </p:txBody>
      </p:sp>
      <p:sp>
        <p:nvSpPr>
          <p:cNvPr id="8" name="Text Placeholder 5">
            <a:extLst>
              <a:ext uri="{FF2B5EF4-FFF2-40B4-BE49-F238E27FC236}">
                <a16:creationId xmlns:a16="http://schemas.microsoft.com/office/drawing/2014/main" id="{A1C4994F-1F45-441D-A375-D2E627025908}"/>
              </a:ext>
            </a:extLst>
          </p:cNvPr>
          <p:cNvSpPr>
            <a:spLocks noGrp="1"/>
          </p:cNvSpPr>
          <p:nvPr>
            <p:ph type="body" sz="quarter" idx="11"/>
          </p:nvPr>
        </p:nvSpPr>
        <p:spPr>
          <a:xfrm>
            <a:off x="577057" y="2554288"/>
            <a:ext cx="3205162" cy="276999"/>
          </a:xfrm>
        </p:spPr>
        <p:txBody>
          <a:bodyPr/>
          <a:lstStyle>
            <a:lvl1pPr marL="0" indent="0">
              <a:buNone/>
              <a:defRPr sz="18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TextBox 6">
            <a:extLst>
              <a:ext uri="{FF2B5EF4-FFF2-40B4-BE49-F238E27FC236}">
                <a16:creationId xmlns:a16="http://schemas.microsoft.com/office/drawing/2014/main" id="{12281E87-65CF-44A3-8E34-1E57696566CA}"/>
              </a:ext>
            </a:extLst>
          </p:cNvPr>
          <p:cNvSpPr txBox="1"/>
          <p:nvPr userDrawn="1"/>
        </p:nvSpPr>
        <p:spPr>
          <a:xfrm>
            <a:off x="584200" y="4543953"/>
            <a:ext cx="3927807" cy="553998"/>
          </a:xfrm>
          <a:prstGeom prst="rect">
            <a:avLst/>
          </a:prstGeom>
          <a:noFill/>
        </p:spPr>
        <p:txBody>
          <a:bodyPr wrap="none" lIns="0" tIns="0" rIns="0" bIns="0" rtlCol="0">
            <a:spAutoFit/>
          </a:bodyPr>
          <a:lstStyle/>
          <a:p>
            <a:pPr algn="l"/>
            <a:r>
              <a:rPr lang="en-US" sz="1800" kern="1200">
                <a:solidFill>
                  <a:schemeClr val="tx1"/>
                </a:solidFill>
                <a:effectLst/>
                <a:latin typeface="+mn-lt"/>
                <a:ea typeface="+mn-ea"/>
                <a:cs typeface="+mn-cs"/>
              </a:rPr>
              <a:t>Validate your technical knowledge</a:t>
            </a:r>
            <a:br>
              <a:rPr lang="en-US" sz="1800" kern="1200">
                <a:solidFill>
                  <a:schemeClr val="tx1"/>
                </a:solidFill>
                <a:effectLst/>
                <a:latin typeface="+mn-lt"/>
                <a:ea typeface="+mn-ea"/>
                <a:cs typeface="+mn-cs"/>
              </a:rPr>
            </a:br>
            <a:r>
              <a:rPr lang="en-US" sz="1800" kern="1200">
                <a:solidFill>
                  <a:schemeClr val="tx1"/>
                </a:solidFill>
                <a:effectLst/>
                <a:latin typeface="+mn-lt"/>
                <a:ea typeface="+mn-ea"/>
                <a:cs typeface="+mn-cs"/>
              </a:rPr>
              <a:t>and ability with Microsoft Certification.</a:t>
            </a:r>
            <a:endParaRPr lang="en-US" sz="2000"/>
          </a:p>
        </p:txBody>
      </p:sp>
    </p:spTree>
    <p:extLst>
      <p:ext uri="{BB962C8B-B14F-4D97-AF65-F5344CB8AC3E}">
        <p14:creationId xmlns:p14="http://schemas.microsoft.com/office/powerpoint/2010/main" val="1283573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36" userDrawn="1">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Photography half bleed dark title">
    <p:bg>
      <p:bgPr>
        <a:solidFill>
          <a:schemeClr val="tx1"/>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a:srcRect l="16190" r="23574"/>
          <a:stretch/>
        </p:blipFill>
        <p:spPr>
          <a:xfrm>
            <a:off x="5980167" y="0"/>
            <a:ext cx="6211835" cy="6858000"/>
          </a:xfrm>
          <a:prstGeom prst="rect">
            <a:avLst/>
          </a:prstGeom>
        </p:spPr>
      </p:pic>
      <p:sp>
        <p:nvSpPr>
          <p:cNvPr id="2" name="Title 1"/>
          <p:cNvSpPr>
            <a:spLocks noGrp="1"/>
          </p:cNvSpPr>
          <p:nvPr>
            <p:ph type="ctrTitle"/>
          </p:nvPr>
        </p:nvSpPr>
        <p:spPr>
          <a:xfrm>
            <a:off x="553821" y="1516623"/>
            <a:ext cx="5426345" cy="2769028"/>
          </a:xfrm>
        </p:spPr>
        <p:txBody>
          <a:bodyPr rIns="0" anchor="b"/>
          <a:lstStyle>
            <a:lvl1pPr algn="l">
              <a:defRPr sz="5998">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1" y="4377726"/>
            <a:ext cx="5426345" cy="36933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75577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title slide blue">
    <p:bg>
      <p:bgPr>
        <a:solidFill>
          <a:srgbClr val="027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sp>
        <p:nvSpPr>
          <p:cNvPr id="7" name="Freeform: Shape 6">
            <a:extLst>
              <a:ext uri="{FF2B5EF4-FFF2-40B4-BE49-F238E27FC236}">
                <a16:creationId xmlns:a16="http://schemas.microsoft.com/office/drawing/2014/main" id="{D1F718C1-50EE-4ED5-877E-2518F985EE86}"/>
              </a:ext>
            </a:extLst>
          </p:cNvPr>
          <p:cNvSpPr/>
          <p:nvPr userDrawn="1"/>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11925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title slide whit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tx2"/>
                </a:solidFill>
                <a:latin typeface="+mj-lt"/>
              </a:defRPr>
            </a:lvl1pPr>
          </a:lstStyle>
          <a:p>
            <a:r>
              <a:rPr lang="en-US"/>
              <a:t>Azure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5" name="Freeform: Shape 4">
            <a:extLst>
              <a:ext uri="{FF2B5EF4-FFF2-40B4-BE49-F238E27FC236}">
                <a16:creationId xmlns:a16="http://schemas.microsoft.com/office/drawing/2014/main" id="{3F84E792-E4E1-427D-BAC4-FE6E519D839F}"/>
              </a:ext>
            </a:extLst>
          </p:cNvPr>
          <p:cNvSpPr/>
          <p:nvPr userDrawn="1"/>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641574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resentation title slide blue photo">
    <p:spTree>
      <p:nvGrpSpPr>
        <p:cNvPr id="1" name=""/>
        <p:cNvGrpSpPr/>
        <p:nvPr/>
      </p:nvGrpSpPr>
      <p:grpSpPr>
        <a:xfrm>
          <a:off x="0" y="0"/>
          <a:ext cx="0" cy="0"/>
          <a:chOff x="0" y="0"/>
          <a:chExt cx="0" cy="0"/>
        </a:xfrm>
      </p:grpSpPr>
      <p:pic>
        <p:nvPicPr>
          <p:cNvPr id="5" name="Picture 4" descr="A picture containing building, fence, sky, outdoor&#10;&#10;Description generated with very high confidence">
            <a:extLst>
              <a:ext uri="{FF2B5EF4-FFF2-40B4-BE49-F238E27FC236}">
                <a16:creationId xmlns:a16="http://schemas.microsoft.com/office/drawing/2014/main" id="{49BE1E75-F91A-43CA-834D-C1D281C85B3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4" strike="noStrike" spc="-147" baseline="0">
                <a:solidFill>
                  <a:schemeClr val="bg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5" y="4342824"/>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pic>
        <p:nvPicPr>
          <p:cNvPr id="19" name="Picture 18">
            <a:extLst>
              <a:ext uri="{FF2B5EF4-FFF2-40B4-BE49-F238E27FC236}">
                <a16:creationId xmlns:a16="http://schemas.microsoft.com/office/drawing/2014/main" id="{14C7FC13-8E3B-405E-A1AF-D0075EDF05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4189" y="193217"/>
            <a:ext cx="1674680" cy="553992"/>
          </a:xfrm>
          <a:prstGeom prst="rect">
            <a:avLst/>
          </a:prstGeom>
        </p:spPr>
      </p:pic>
    </p:spTree>
    <p:extLst>
      <p:ext uri="{BB962C8B-B14F-4D97-AF65-F5344CB8AC3E}">
        <p14:creationId xmlns:p14="http://schemas.microsoft.com/office/powerpoint/2010/main" val="15553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60897" y="1189288"/>
            <a:ext cx="3621494" cy="454391"/>
          </a:xfrm>
        </p:spPr>
        <p:txBody>
          <a:bodyPr lIns="0" tIns="0" rIns="0" bIns="0"/>
          <a:lstStyle>
            <a:lvl1pPr>
              <a:defRPr sz="1765" b="1" spc="0" baseline="0">
                <a:solidFill>
                  <a:srgbClr val="000000"/>
                </a:solidFill>
                <a:latin typeface="+mn-lt"/>
              </a:defRPr>
            </a:lvl1pPr>
          </a:lstStyle>
          <a:p>
            <a:r>
              <a:rPr lang="en-US"/>
              <a:t>Contents</a:t>
            </a:r>
          </a:p>
        </p:txBody>
      </p:sp>
      <p:sp>
        <p:nvSpPr>
          <p:cNvPr id="4" name="Text Placeholder 3"/>
          <p:cNvSpPr>
            <a:spLocks noGrp="1"/>
          </p:cNvSpPr>
          <p:nvPr>
            <p:ph type="body" sz="quarter" idx="10" hasCustomPrompt="1"/>
          </p:nvPr>
        </p:nvSpPr>
        <p:spPr>
          <a:xfrm>
            <a:off x="2360897" y="1646473"/>
            <a:ext cx="3621494"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882"/>
              </a:spcAft>
              <a:buClrTx/>
              <a:buSzPct val="90000"/>
              <a:buFont typeface="Wingdings" panose="05000000000000000000" pitchFamily="2" charset="2"/>
              <a:buNone/>
              <a:tabLst/>
              <a:defRPr sz="1765" spc="0" baseline="0">
                <a:solidFill>
                  <a:schemeClr val="tx2"/>
                </a:solidFill>
                <a:latin typeface="+mn-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grpSp>
        <p:nvGrpSpPr>
          <p:cNvPr id="3" name="Group 2">
            <a:extLst>
              <a:ext uri="{FF2B5EF4-FFF2-40B4-BE49-F238E27FC236}">
                <a16:creationId xmlns:a16="http://schemas.microsoft.com/office/drawing/2014/main" id="{83B79444-4BA3-4CE3-9F8D-00DECAF267EE}"/>
              </a:ext>
            </a:extLst>
          </p:cNvPr>
          <p:cNvGrpSpPr/>
          <p:nvPr userDrawn="1"/>
        </p:nvGrpSpPr>
        <p:grpSpPr>
          <a:xfrm>
            <a:off x="436378" y="6431031"/>
            <a:ext cx="11326085" cy="95058"/>
            <a:chOff x="445128" y="6559056"/>
            <a:chExt cx="11553197" cy="96950"/>
          </a:xfrm>
        </p:grpSpPr>
        <p:sp>
          <p:nvSpPr>
            <p:cNvPr id="5" name="TextBox 4">
              <a:extLst>
                <a:ext uri="{FF2B5EF4-FFF2-40B4-BE49-F238E27FC236}">
                  <a16:creationId xmlns:a16="http://schemas.microsoft.com/office/drawing/2014/main" id="{5D886E38-6DEB-477A-985F-0D8CB205C5D0}"/>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6" name="Freeform: Shape 5">
              <a:extLst>
                <a:ext uri="{FF2B5EF4-FFF2-40B4-BE49-F238E27FC236}">
                  <a16:creationId xmlns:a16="http://schemas.microsoft.com/office/drawing/2014/main" id="{9F9B269D-571A-44FF-AE48-CF094C28B01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5616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2"/>
              </a:spcAft>
              <a:buNone/>
              <a:defRPr sz="1765">
                <a:solidFill>
                  <a:srgbClr val="000000"/>
                </a:solidFill>
              </a:defRPr>
            </a:lvl2pPr>
            <a:lvl3pPr marL="0"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userDrawn="1"/>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73000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body with bullets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0573"/>
            <a:ext cx="11339774" cy="1106487"/>
          </a:xfrm>
        </p:spPr>
        <p:txBody>
          <a:bodyPr wrap="square" lIns="0" tIns="0" rIns="0" bIns="0">
            <a:spAutoFit/>
          </a:bodyPr>
          <a:lstStyle>
            <a:lvl1pPr marL="280121" indent="-280121">
              <a:lnSpc>
                <a:spcPct val="100000"/>
              </a:lnSpc>
              <a:spcBef>
                <a:spcPts val="0"/>
              </a:spcBef>
              <a:spcAft>
                <a:spcPts val="1372"/>
              </a:spcAft>
              <a:buFont typeface="Arial" panose="020B0604020202020204" pitchFamily="34" charset="0"/>
              <a:buChar char="•"/>
              <a:defRPr sz="1765" b="0" i="0">
                <a:solidFill>
                  <a:srgbClr val="000000"/>
                </a:solidFill>
                <a:latin typeface="+mj-lt"/>
              </a:defRPr>
            </a:lvl1pPr>
            <a:lvl2pPr marL="504217" indent="-280121">
              <a:lnSpc>
                <a:spcPct val="100000"/>
              </a:lnSpc>
              <a:spcBef>
                <a:spcPts val="0"/>
              </a:spcBef>
              <a:spcAft>
                <a:spcPts val="1372"/>
              </a:spcAft>
              <a:buFont typeface="Arial" panose="020B0604020202020204" pitchFamily="34" charset="0"/>
              <a:buChar char="•"/>
              <a:defRPr sz="1765">
                <a:solidFill>
                  <a:srgbClr val="000000"/>
                </a:solidFill>
              </a:defRPr>
            </a:lvl2pPr>
            <a:lvl3pPr marL="728314" indent="-280121">
              <a:lnSpc>
                <a:spcPct val="100000"/>
              </a:lnSpc>
              <a:spcBef>
                <a:spcPts val="0"/>
              </a:spcBef>
              <a:spcAft>
                <a:spcPts val="1372"/>
              </a:spcAft>
              <a:buFont typeface="Arial" panose="020B0604020202020204" pitchFamily="34" charset="0"/>
              <a:buChar char="•"/>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 (with bullets)</a:t>
            </a:r>
          </a:p>
        </p:txBody>
      </p:sp>
      <p:grpSp>
        <p:nvGrpSpPr>
          <p:cNvPr id="7" name="Group 6">
            <a:extLst>
              <a:ext uri="{FF2B5EF4-FFF2-40B4-BE49-F238E27FC236}">
                <a16:creationId xmlns:a16="http://schemas.microsoft.com/office/drawing/2014/main" id="{4B26EB38-B802-47F3-8575-888FC1AA6B67}"/>
              </a:ext>
            </a:extLst>
          </p:cNvPr>
          <p:cNvGrpSpPr/>
          <p:nvPr userDrawn="1"/>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9663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2224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49187"/>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73254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4"/>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0842"/>
            <a:ext cx="3630521"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0121" lvl="1" indent="-280121">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0842"/>
            <a:ext cx="3623050"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0841"/>
            <a:ext cx="3630521" cy="2611809"/>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grpSp>
        <p:nvGrpSpPr>
          <p:cNvPr id="11" name="Group 10">
            <a:extLst>
              <a:ext uri="{FF2B5EF4-FFF2-40B4-BE49-F238E27FC236}">
                <a16:creationId xmlns:a16="http://schemas.microsoft.com/office/drawing/2014/main" id="{D9F8B0FF-313D-4C1A-A7B1-593EFBB6799A}"/>
              </a:ext>
            </a:extLst>
          </p:cNvPr>
          <p:cNvGrpSpPr/>
          <p:nvPr userDrawn="1"/>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2891F4A9-544F-4CF3-A3B0-A9DCC101E95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96146284-39AE-45CB-80C2-9315EFA1A67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419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0"/>
            <a:ext cx="5547873" cy="2602491"/>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grpSp>
        <p:nvGrpSpPr>
          <p:cNvPr id="11" name="Group 10">
            <a:extLst>
              <a:ext uri="{FF2B5EF4-FFF2-40B4-BE49-F238E27FC236}">
                <a16:creationId xmlns:a16="http://schemas.microsoft.com/office/drawing/2014/main" id="{46ABC6A5-2286-458F-8881-7622FBA353AE}"/>
              </a:ext>
            </a:extLst>
          </p:cNvPr>
          <p:cNvGrpSpPr/>
          <p:nvPr userDrawn="1"/>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D0FAD3E8-4D59-4DCB-AE9B-C4D805BB43B9}"/>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0E7DB636-1AE5-4AD4-9DFE-8A8AEFEE08A6}"/>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98742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5274"/>
          </a:xfrm>
        </p:spPr>
        <p:txBody>
          <a:bodyPr lIns="0" tIns="0" rIns="0" bIns="0">
            <a:noAutofit/>
          </a:bodyPr>
          <a:lstStyle>
            <a:lvl1pPr marL="0" marR="0" indent="0" algn="l" defTabSz="914367" rtl="0" eaLnBrk="1" fontAlgn="auto" latinLnBrk="0" hangingPunct="1">
              <a:lnSpc>
                <a:spcPct val="100000"/>
              </a:lnSpc>
              <a:spcBef>
                <a:spcPts val="0"/>
              </a:spcBef>
              <a:spcAft>
                <a:spcPts val="686"/>
              </a:spcAft>
              <a:buClrTx/>
              <a:buSzPct val="90000"/>
              <a:buFont typeface="Wingdings" panose="05000000000000000000" pitchFamily="2" charset="2"/>
              <a:buNone/>
              <a:tabLst/>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882"/>
              </a:spcAft>
              <a:buClrTx/>
              <a:buSzPct val="90000"/>
              <a:buFont typeface="Wingdings" panose="05000000000000000000" pitchFamily="2" charset="2"/>
              <a:buNone/>
              <a:tabLst/>
              <a:defRPr/>
            </a:pPr>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1"/>
            <a:ext cx="5547873" cy="2605273"/>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grpSp>
        <p:nvGrpSpPr>
          <p:cNvPr id="11" name="Group 10">
            <a:extLst>
              <a:ext uri="{FF2B5EF4-FFF2-40B4-BE49-F238E27FC236}">
                <a16:creationId xmlns:a16="http://schemas.microsoft.com/office/drawing/2014/main" id="{651489A3-DD10-44FD-9986-8AB7959BD216}"/>
              </a:ext>
            </a:extLst>
          </p:cNvPr>
          <p:cNvGrpSpPr/>
          <p:nvPr userDrawn="1"/>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57FA93B7-EB2D-43DF-9ADE-BBAF11C961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EB7E7DE8-E117-4547-956A-5A96D5B1E5F0}"/>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84911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222583"/>
            <a:ext cx="5555966" cy="758022"/>
          </a:xfrm>
          <a:prstGeom prst="rect">
            <a:avLst/>
          </a:prstGeom>
        </p:spPr>
        <p:txBody>
          <a:bodyPr vert="horz" wrap="square" lIns="0" tIns="164592" rIns="0" bIns="0" rtlCol="0" anchor="t">
            <a:noAutofit/>
          </a:bodyPr>
          <a:lstStyle>
            <a:lvl1pPr>
              <a:defRPr/>
            </a:lvl1pPr>
          </a:lstStyle>
          <a:p>
            <a:r>
              <a:rPr lang="en-US"/>
              <a:t>Photo layout</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3"/>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grpSp>
        <p:nvGrpSpPr>
          <p:cNvPr id="7" name="Group 6">
            <a:extLst>
              <a:ext uri="{FF2B5EF4-FFF2-40B4-BE49-F238E27FC236}">
                <a16:creationId xmlns:a16="http://schemas.microsoft.com/office/drawing/2014/main" id="{50554184-0121-4D93-A92D-8254F04359E5}"/>
              </a:ext>
            </a:extLst>
          </p:cNvPr>
          <p:cNvGrpSpPr/>
          <p:nvPr userDrawn="1"/>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5D0B40D0-B633-4D61-B3DE-ECCE7632298F}"/>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A50068B5-65EC-465E-BF0B-07A2D86F6A1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2345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3"/>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spTree>
    <p:extLst>
      <p:ext uri="{BB962C8B-B14F-4D97-AF65-F5344CB8AC3E}">
        <p14:creationId xmlns:p14="http://schemas.microsoft.com/office/powerpoint/2010/main" val="235584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Photo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B6651-1E76-4C82-AB88-7350A5BF0C91}"/>
              </a:ext>
            </a:extLst>
          </p:cNvPr>
          <p:cNvSpPr/>
          <p:nvPr userDrawn="1"/>
        </p:nvSpPr>
        <p:spPr bwMode="auto">
          <a:xfrm>
            <a:off x="6209611" y="0"/>
            <a:ext cx="598239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4"/>
            <a:ext cx="5302157" cy="5421454"/>
          </a:xfrm>
        </p:spPr>
        <p:txBody>
          <a:bodyPr wrap="square" lIns="0" tIns="0" rIns="0" bIns="0">
            <a:noAutofit/>
          </a:bodyPr>
          <a:lstStyle>
            <a:lvl1pPr marL="0" marR="0" indent="0" algn="l" defTabSz="914192" rtl="0" eaLnBrk="1" fontAlgn="auto" latinLnBrk="0" hangingPunct="1">
              <a:lnSpc>
                <a:spcPct val="100000"/>
              </a:lnSpc>
              <a:spcBef>
                <a:spcPts val="588"/>
              </a:spcBef>
              <a:spcAft>
                <a:spcPts val="1176"/>
              </a:spcAft>
              <a:buClrTx/>
              <a:buSzPct val="90000"/>
              <a:buFont typeface="Wingdings" panose="05000000000000000000" pitchFamily="2" charset="2"/>
              <a:buNone/>
              <a:tabLst/>
              <a:defRPr sz="2353" b="0" i="0">
                <a:solidFill>
                  <a:srgbClr val="000000"/>
                </a:solidFill>
                <a:latin typeface="+mn-lt"/>
              </a:defRPr>
            </a:lvl1pPr>
            <a:lvl2pPr marL="224054" marR="0" indent="0" algn="l" defTabSz="914192" rtl="0" eaLnBrk="1" fontAlgn="auto" latinLnBrk="0" hangingPunct="1">
              <a:lnSpc>
                <a:spcPct val="100000"/>
              </a:lnSpc>
              <a:spcBef>
                <a:spcPts val="0"/>
              </a:spcBef>
              <a:spcAft>
                <a:spcPts val="588"/>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24pt</a:t>
            </a:r>
          </a:p>
          <a:p>
            <a:pPr lvl="0"/>
            <a:r>
              <a:rPr lang="pt-BR"/>
              <a:t>Subhead Segoe UI 24pt</a:t>
            </a:r>
          </a:p>
          <a:p>
            <a:pPr lvl="0"/>
            <a:r>
              <a:rPr lang="pt-BR"/>
              <a:t>Subhead Segoe UI 24pt</a:t>
            </a:r>
          </a:p>
          <a:p>
            <a:pPr lvl="1"/>
            <a:endParaRPr lang="pt-BR"/>
          </a:p>
        </p:txBody>
      </p:sp>
      <p:sp>
        <p:nvSpPr>
          <p:cNvPr id="7" name="Title Placeholder 1">
            <a:extLst>
              <a:ext uri="{FF2B5EF4-FFF2-40B4-BE49-F238E27FC236}">
                <a16:creationId xmlns:a16="http://schemas.microsoft.com/office/drawing/2014/main" id="{DC32ABC5-FBEC-4EDE-910E-BB47376145B9}"/>
              </a:ext>
            </a:extLst>
          </p:cNvPr>
          <p:cNvSpPr>
            <a:spLocks noGrp="1"/>
          </p:cNvSpPr>
          <p:nvPr>
            <p:ph type="title" hasCustomPrompt="1"/>
          </p:nvPr>
        </p:nvSpPr>
        <p:spPr>
          <a:xfrm>
            <a:off x="426425" y="222583"/>
            <a:ext cx="5555966" cy="758022"/>
          </a:xfrm>
          <a:prstGeom prst="rect">
            <a:avLst/>
          </a:prstGeom>
        </p:spPr>
        <p:txBody>
          <a:bodyPr vert="horz" wrap="square" lIns="0" tIns="164592" rIns="0" bIns="0" rtlCol="0" anchor="t">
            <a:noAutofit/>
          </a:bodyPr>
          <a:lstStyle>
            <a:lvl1pPr>
              <a:defRPr/>
            </a:lvl1pPr>
          </a:lstStyle>
          <a:p>
            <a:r>
              <a:rPr lang="en-US"/>
              <a:t>Photo layout</a:t>
            </a:r>
          </a:p>
        </p:txBody>
      </p:sp>
    </p:spTree>
    <p:extLst>
      <p:ext uri="{BB962C8B-B14F-4D97-AF65-F5344CB8AC3E}">
        <p14:creationId xmlns:p14="http://schemas.microsoft.com/office/powerpoint/2010/main" val="427426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2"/>
            <a:ext cx="3630521" cy="1145506"/>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9" name="Text Placeholder 4"/>
          <p:cNvSpPr>
            <a:spLocks noGrp="1"/>
          </p:cNvSpPr>
          <p:nvPr>
            <p:ph type="body" sz="quarter" idx="12" hasCustomPrompt="1"/>
          </p:nvPr>
        </p:nvSpPr>
        <p:spPr>
          <a:xfrm>
            <a:off x="4281361" y="3986232"/>
            <a:ext cx="3623050" cy="1145506"/>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0" name="Text Placeholder 4"/>
          <p:cNvSpPr>
            <a:spLocks noGrp="1"/>
          </p:cNvSpPr>
          <p:nvPr>
            <p:ph type="body" sz="quarter" idx="13" hasCustomPrompt="1"/>
          </p:nvPr>
        </p:nvSpPr>
        <p:spPr>
          <a:xfrm>
            <a:off x="8126963" y="3986232"/>
            <a:ext cx="3630521" cy="1145506"/>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1445" y="222583"/>
            <a:ext cx="11336039" cy="739343"/>
          </a:xfrm>
          <a:prstGeom prst="rect">
            <a:avLst/>
          </a:prstGeom>
        </p:spPr>
        <p:txBody>
          <a:bodyPr vert="horz" wrap="square" lIns="0" tIns="164592" rIns="0" bIns="0" rtlCol="0" anchor="t">
            <a:noAutofit/>
          </a:bodyPr>
          <a:lstStyle>
            <a:lvl1pPr>
              <a:defRPr/>
            </a:lvl1pPr>
          </a:lstStyle>
          <a:p>
            <a:r>
              <a:rPr lang="en-US"/>
              <a:t>Three column photo layout</a:t>
            </a:r>
          </a:p>
        </p:txBody>
      </p:sp>
      <p:grpSp>
        <p:nvGrpSpPr>
          <p:cNvPr id="18" name="Group 17">
            <a:extLst>
              <a:ext uri="{FF2B5EF4-FFF2-40B4-BE49-F238E27FC236}">
                <a16:creationId xmlns:a16="http://schemas.microsoft.com/office/drawing/2014/main" id="{CCC9C6B4-9B54-4D0C-8B87-A0A4642CD206}"/>
              </a:ext>
            </a:extLst>
          </p:cNvPr>
          <p:cNvGrpSpPr/>
          <p:nvPr userDrawn="1"/>
        </p:nvGrpSpPr>
        <p:grpSpPr>
          <a:xfrm>
            <a:off x="436378" y="6431031"/>
            <a:ext cx="11326085" cy="95058"/>
            <a:chOff x="445128" y="6559056"/>
            <a:chExt cx="11553197" cy="96950"/>
          </a:xfrm>
        </p:grpSpPr>
        <p:sp>
          <p:nvSpPr>
            <p:cNvPr id="19" name="TextBox 18">
              <a:extLst>
                <a:ext uri="{FF2B5EF4-FFF2-40B4-BE49-F238E27FC236}">
                  <a16:creationId xmlns:a16="http://schemas.microsoft.com/office/drawing/2014/main" id="{40EF3F47-A607-4398-A1C3-1F89AAA510A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FE4C43B4-0FA2-4818-8D3B-FC12237FA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0114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photo with bullet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3"/>
            <a:ext cx="3630521" cy="1113895"/>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9" name="Text Placeholder 4"/>
          <p:cNvSpPr>
            <a:spLocks noGrp="1"/>
          </p:cNvSpPr>
          <p:nvPr>
            <p:ph type="body" sz="quarter" idx="12" hasCustomPrompt="1"/>
          </p:nvPr>
        </p:nvSpPr>
        <p:spPr>
          <a:xfrm>
            <a:off x="4281361" y="3986233"/>
            <a:ext cx="3623050" cy="1113895"/>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0" name="Text Placeholder 4"/>
          <p:cNvSpPr>
            <a:spLocks noGrp="1"/>
          </p:cNvSpPr>
          <p:nvPr>
            <p:ph type="body" sz="quarter" idx="13" hasCustomPrompt="1"/>
          </p:nvPr>
        </p:nvSpPr>
        <p:spPr>
          <a:xfrm>
            <a:off x="8126963" y="3986233"/>
            <a:ext cx="3630521" cy="1113895"/>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lvl1pPr>
          </a:lstStyle>
          <a:p>
            <a:r>
              <a:rPr lang="en-US"/>
              <a:t>Three column photo layout (with bullets)</a:t>
            </a:r>
          </a:p>
        </p:txBody>
      </p:sp>
      <p:grpSp>
        <p:nvGrpSpPr>
          <p:cNvPr id="18" name="Group 17">
            <a:extLst>
              <a:ext uri="{FF2B5EF4-FFF2-40B4-BE49-F238E27FC236}">
                <a16:creationId xmlns:a16="http://schemas.microsoft.com/office/drawing/2014/main" id="{5815438F-A144-457D-89C1-1917055B3598}"/>
              </a:ext>
            </a:extLst>
          </p:cNvPr>
          <p:cNvGrpSpPr/>
          <p:nvPr userDrawn="1"/>
        </p:nvGrpSpPr>
        <p:grpSpPr>
          <a:xfrm>
            <a:off x="436378" y="6431031"/>
            <a:ext cx="11326085" cy="95058"/>
            <a:chOff x="445128" y="6559056"/>
            <a:chExt cx="11553197" cy="96950"/>
          </a:xfrm>
        </p:grpSpPr>
        <p:sp>
          <p:nvSpPr>
            <p:cNvPr id="19" name="TextBox 18">
              <a:extLst>
                <a:ext uri="{FF2B5EF4-FFF2-40B4-BE49-F238E27FC236}">
                  <a16:creationId xmlns:a16="http://schemas.microsoft.com/office/drawing/2014/main" id="{2368DB57-6EA9-4E0A-A39F-6275C3C0DEBF}"/>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3D05540E-A25B-47D6-9815-472E0476BCE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99067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x column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lvl1pPr>
          </a:lstStyle>
          <a:p>
            <a:r>
              <a:rPr lang="en-US"/>
              <a:t>Six column text layout</a:t>
            </a:r>
          </a:p>
        </p:txBody>
      </p:sp>
      <p:sp>
        <p:nvSpPr>
          <p:cNvPr id="15" name="Text Placeholder 4">
            <a:extLst>
              <a:ext uri="{FF2B5EF4-FFF2-40B4-BE49-F238E27FC236}">
                <a16:creationId xmlns:a16="http://schemas.microsoft.com/office/drawing/2014/main" id="{6536D72C-EFB8-4AA4-B6E9-DA9E98009337}"/>
              </a:ext>
            </a:extLst>
          </p:cNvPr>
          <p:cNvSpPr>
            <a:spLocks noGrp="1"/>
          </p:cNvSpPr>
          <p:nvPr>
            <p:ph type="body" sz="quarter" idx="12" hasCustomPrompt="1"/>
          </p:nvPr>
        </p:nvSpPr>
        <p:spPr>
          <a:xfrm>
            <a:off x="2351206"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6" name="Text Placeholder 4">
            <a:extLst>
              <a:ext uri="{FF2B5EF4-FFF2-40B4-BE49-F238E27FC236}">
                <a16:creationId xmlns:a16="http://schemas.microsoft.com/office/drawing/2014/main" id="{2C33CBA9-CFB9-46AA-8083-B5F0592E5B24}"/>
              </a:ext>
            </a:extLst>
          </p:cNvPr>
          <p:cNvSpPr>
            <a:spLocks noGrp="1"/>
          </p:cNvSpPr>
          <p:nvPr>
            <p:ph type="body" sz="quarter" idx="13" hasCustomPrompt="1"/>
          </p:nvPr>
        </p:nvSpPr>
        <p:spPr>
          <a:xfrm>
            <a:off x="4275987"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7" name="Text Placeholder 4">
            <a:extLst>
              <a:ext uri="{FF2B5EF4-FFF2-40B4-BE49-F238E27FC236}">
                <a16:creationId xmlns:a16="http://schemas.microsoft.com/office/drawing/2014/main" id="{7174EC55-6C81-4FBC-A5EF-0BD1F76D4563}"/>
              </a:ext>
            </a:extLst>
          </p:cNvPr>
          <p:cNvSpPr>
            <a:spLocks noGrp="1"/>
          </p:cNvSpPr>
          <p:nvPr>
            <p:ph type="body" sz="quarter" idx="14" hasCustomPrompt="1"/>
          </p:nvPr>
        </p:nvSpPr>
        <p:spPr>
          <a:xfrm>
            <a:off x="6200768"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8" name="Text Placeholder 4">
            <a:extLst>
              <a:ext uri="{FF2B5EF4-FFF2-40B4-BE49-F238E27FC236}">
                <a16:creationId xmlns:a16="http://schemas.microsoft.com/office/drawing/2014/main" id="{5E1BEB93-4ED4-4262-A137-E9EF68ABBFB6}"/>
              </a:ext>
            </a:extLst>
          </p:cNvPr>
          <p:cNvSpPr>
            <a:spLocks noGrp="1"/>
          </p:cNvSpPr>
          <p:nvPr>
            <p:ph type="body" sz="quarter" idx="15" hasCustomPrompt="1"/>
          </p:nvPr>
        </p:nvSpPr>
        <p:spPr>
          <a:xfrm>
            <a:off x="8125549"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9" name="Text Placeholder 4">
            <a:extLst>
              <a:ext uri="{FF2B5EF4-FFF2-40B4-BE49-F238E27FC236}">
                <a16:creationId xmlns:a16="http://schemas.microsoft.com/office/drawing/2014/main" id="{45067E8C-7901-4F06-A33F-B8EFCB540A49}"/>
              </a:ext>
            </a:extLst>
          </p:cNvPr>
          <p:cNvSpPr>
            <a:spLocks noGrp="1"/>
          </p:cNvSpPr>
          <p:nvPr>
            <p:ph type="body" sz="quarter" idx="16" hasCustomPrompt="1"/>
          </p:nvPr>
        </p:nvSpPr>
        <p:spPr>
          <a:xfrm>
            <a:off x="10050332"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a:t>
            </a:r>
          </a:p>
        </p:txBody>
      </p:sp>
      <p:grpSp>
        <p:nvGrpSpPr>
          <p:cNvPr id="12" name="Group 11">
            <a:extLst>
              <a:ext uri="{FF2B5EF4-FFF2-40B4-BE49-F238E27FC236}">
                <a16:creationId xmlns:a16="http://schemas.microsoft.com/office/drawing/2014/main" id="{B1242B85-5464-438E-BC49-E2C787DACC5E}"/>
              </a:ext>
            </a:extLst>
          </p:cNvPr>
          <p:cNvGrpSpPr/>
          <p:nvPr userDrawn="1"/>
        </p:nvGrpSpPr>
        <p:grpSpPr>
          <a:xfrm>
            <a:off x="436378" y="6431031"/>
            <a:ext cx="11326085" cy="95058"/>
            <a:chOff x="445128" y="6559056"/>
            <a:chExt cx="11553197" cy="96950"/>
          </a:xfrm>
        </p:grpSpPr>
        <p:sp>
          <p:nvSpPr>
            <p:cNvPr id="13" name="TextBox 12">
              <a:extLst>
                <a:ext uri="{FF2B5EF4-FFF2-40B4-BE49-F238E27FC236}">
                  <a16:creationId xmlns:a16="http://schemas.microsoft.com/office/drawing/2014/main" id="{47CC4F51-1744-4347-928B-9C2EBD93C35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969FE803-4A39-4DD0-A534-2853E80251C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81499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6" name="Group 5">
            <a:extLst>
              <a:ext uri="{FF2B5EF4-FFF2-40B4-BE49-F238E27FC236}">
                <a16:creationId xmlns:a16="http://schemas.microsoft.com/office/drawing/2014/main" id="{C9360E70-26C3-491B-876D-D6CA248B1D14}"/>
              </a:ext>
            </a:extLst>
          </p:cNvPr>
          <p:cNvGrpSpPr/>
          <p:nvPr userDrawn="1"/>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C1AF0965-A0E8-49A1-B8BF-778086ADF37B}"/>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271CC4C2-FC7A-4AE9-9B5E-C49482524E2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6249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1541319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7EEB01-EA62-4484-93ED-FCECFCFFCA78}"/>
              </a:ext>
            </a:extLst>
          </p:cNvPr>
          <p:cNvGrpSpPr/>
          <p:nvPr userDrawn="1"/>
        </p:nvGrpSpPr>
        <p:grpSpPr>
          <a:xfrm>
            <a:off x="436378" y="6431031"/>
            <a:ext cx="11326085" cy="95058"/>
            <a:chOff x="445128" y="6559056"/>
            <a:chExt cx="11553197" cy="96950"/>
          </a:xfrm>
        </p:grpSpPr>
        <p:sp>
          <p:nvSpPr>
            <p:cNvPr id="6" name="TextBox 5">
              <a:extLst>
                <a:ext uri="{FF2B5EF4-FFF2-40B4-BE49-F238E27FC236}">
                  <a16:creationId xmlns:a16="http://schemas.microsoft.com/office/drawing/2014/main" id="{76328436-7F49-4152-89C8-03F31949ECE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7" name="Freeform: Shape 6">
              <a:extLst>
                <a:ext uri="{FF2B5EF4-FFF2-40B4-BE49-F238E27FC236}">
                  <a16:creationId xmlns:a16="http://schemas.microsoft.com/office/drawing/2014/main" id="{58B47ADE-367E-4BBD-AA82-62E248813C08}"/>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95037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8682" y="3204862"/>
            <a:ext cx="2102988" cy="448276"/>
          </a:xfrm>
          <a:prstGeom prst="rect">
            <a:avLst/>
          </a:prstGeom>
        </p:spPr>
      </p:pic>
    </p:spTree>
    <p:extLst>
      <p:ext uri="{BB962C8B-B14F-4D97-AF65-F5344CB8AC3E}">
        <p14:creationId xmlns:p14="http://schemas.microsoft.com/office/powerpoint/2010/main" val="3941138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hoto 3">
    <p:spTree>
      <p:nvGrpSpPr>
        <p:cNvPr id="1" name=""/>
        <p:cNvGrpSpPr/>
        <p:nvPr/>
      </p:nvGrpSpPr>
      <p:grpSpPr>
        <a:xfrm>
          <a:off x="0" y="0"/>
          <a:ext cx="0" cy="0"/>
          <a:chOff x="0" y="0"/>
          <a:chExt cx="0" cy="0"/>
        </a:xfrm>
      </p:grpSpPr>
      <p:sp>
        <p:nvSpPr>
          <p:cNvPr id="17" name="Text Placeholder 6"/>
          <p:cNvSpPr>
            <a:spLocks noGrp="1"/>
          </p:cNvSpPr>
          <p:nvPr>
            <p:ph type="body" sz="quarter" idx="11" hasCustomPrompt="1"/>
          </p:nvPr>
        </p:nvSpPr>
        <p:spPr>
          <a:xfrm>
            <a:off x="228600" y="2737258"/>
            <a:ext cx="5715000" cy="1383485"/>
          </a:xfrm>
        </p:spPr>
        <p:txBody>
          <a:bodyPr bIns="137160" anchor="ctr" anchorCtr="0"/>
          <a:lstStyle>
            <a:lvl1pPr algn="ctr">
              <a:lnSpc>
                <a:spcPct val="100000"/>
              </a:lnSpc>
              <a:spcBef>
                <a:spcPts val="0"/>
              </a:spcBef>
              <a:spcAft>
                <a:spcPts val="1000"/>
              </a:spcAft>
              <a:defRPr spc="-30" baseline="0">
                <a:solidFill>
                  <a:schemeClr val="tx2"/>
                </a:solidFill>
              </a:defRPr>
            </a:lvl1pPr>
            <a:lvl2pPr marL="0" algn="ctr">
              <a:defRPr sz="1800"/>
            </a:lvl2pPr>
          </a:lstStyle>
          <a:p>
            <a:pPr lvl="0"/>
            <a:r>
              <a:rPr lang="en-US"/>
              <a:t>“Add a pull quote here. Try to use a short, clear, and impactful statement.” </a:t>
            </a:r>
          </a:p>
          <a:p>
            <a:pPr lvl="1"/>
            <a:r>
              <a:rPr lang="en-US"/>
              <a:t>Add the person’s name, title, and organization here</a:t>
            </a:r>
          </a:p>
        </p:txBody>
      </p:sp>
      <p:sp>
        <p:nvSpPr>
          <p:cNvPr id="7" name="Picture Placeholder 8"/>
          <p:cNvSpPr>
            <a:spLocks noGrp="1"/>
          </p:cNvSpPr>
          <p:nvPr>
            <p:ph type="pic" sz="quarter" idx="12"/>
          </p:nvPr>
        </p:nvSpPr>
        <p:spPr>
          <a:xfrm>
            <a:off x="6172201" y="0"/>
            <a:ext cx="6019799" cy="1068754"/>
          </a:xfrm>
        </p:spPr>
        <p:txBody>
          <a:bodyPr lIns="365760" tIns="640080" rIns="274320"/>
          <a:lstStyle>
            <a:lvl1pPr>
              <a:defRPr>
                <a:solidFill>
                  <a:schemeClr val="tx2"/>
                </a:solidFill>
              </a:defRPr>
            </a:lvl1pPr>
          </a:lstStyle>
          <a:p>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9E01B21-706C-4CF8-9DD5-E21775540E89}" type="slidenum">
              <a:rPr lang="en-US" smtClean="0"/>
              <a:pPr/>
              <a:t>‹#›</a:t>
            </a:fld>
            <a:endParaRPr lang="en-US"/>
          </a:p>
        </p:txBody>
      </p:sp>
      <p:sp>
        <p:nvSpPr>
          <p:cNvPr id="5" name="Text Placeholder 18"/>
          <p:cNvSpPr>
            <a:spLocks noGrp="1"/>
          </p:cNvSpPr>
          <p:nvPr>
            <p:ph type="body" sz="quarter" idx="38" hasCustomPrompt="1"/>
          </p:nvPr>
        </p:nvSpPr>
        <p:spPr>
          <a:xfrm>
            <a:off x="9439275" y="228600"/>
            <a:ext cx="2524126" cy="338554"/>
          </a:xfrm>
          <a:solidFill>
            <a:schemeClr val="accent1"/>
          </a:solidFill>
        </p:spPr>
        <p:txBody>
          <a:bodyPr lIns="0" tIns="0" rIns="0" bIns="0" anchor="ctr" anchorCtr="0">
            <a:normAutofit/>
          </a:bodyPr>
          <a:lstStyle>
            <a:lvl1pPr algn="ctr">
              <a:defRPr sz="1600">
                <a:solidFill>
                  <a:schemeClr val="bg1"/>
                </a:solidFill>
              </a:defRPr>
            </a:lvl1pPr>
          </a:lstStyle>
          <a:p>
            <a:pPr lvl="0"/>
            <a:r>
              <a:rPr lang="en-US"/>
              <a:t>EDIT MASTER TEXT STYLES</a:t>
            </a:r>
          </a:p>
        </p:txBody>
      </p:sp>
    </p:spTree>
    <p:extLst>
      <p:ext uri="{BB962C8B-B14F-4D97-AF65-F5344CB8AC3E}">
        <p14:creationId xmlns:p14="http://schemas.microsoft.com/office/powerpoint/2010/main" val="272998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29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9B3F-D458-4F02-838C-D223F8858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2DD85E-03A1-4169-BB18-30D62A3FBD40}"/>
              </a:ext>
            </a:extLst>
          </p:cNvPr>
          <p:cNvSpPr>
            <a:spLocks noGrp="1"/>
          </p:cNvSpPr>
          <p:nvPr>
            <p:ph type="dt" sz="half" idx="10"/>
          </p:nvPr>
        </p:nvSpPr>
        <p:spPr>
          <a:xfrm>
            <a:off x="838201" y="6356351"/>
            <a:ext cx="2743200" cy="365125"/>
          </a:xfrm>
          <a:prstGeom prst="rect">
            <a:avLst/>
          </a:prstGeom>
        </p:spPr>
        <p:txBody>
          <a:bodyPr/>
          <a:lstStyle/>
          <a:p>
            <a:fld id="{6733512E-499C-421C-9D53-741D91E1BC41}" type="datetime1">
              <a:rPr lang="en-US" smtClean="0"/>
              <a:t>6/8/2021</a:t>
            </a:fld>
            <a:endParaRPr lang="en-US"/>
          </a:p>
        </p:txBody>
      </p:sp>
      <p:sp>
        <p:nvSpPr>
          <p:cNvPr id="4" name="Footer Placeholder 3">
            <a:extLst>
              <a:ext uri="{FF2B5EF4-FFF2-40B4-BE49-F238E27FC236}">
                <a16:creationId xmlns:a16="http://schemas.microsoft.com/office/drawing/2014/main" id="{42460DE4-F556-47AB-A480-84C0DF740BD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D3F9680-2B0A-4FD0-B4F9-26461EF8F581}"/>
              </a:ext>
            </a:extLst>
          </p:cNvPr>
          <p:cNvSpPr>
            <a:spLocks noGrp="1"/>
          </p:cNvSpPr>
          <p:nvPr>
            <p:ph type="sldNum" sz="quarter" idx="12"/>
          </p:nvPr>
        </p:nvSpPr>
        <p:spPr>
          <a:xfrm>
            <a:off x="8610600" y="6356351"/>
            <a:ext cx="2743200" cy="365125"/>
          </a:xfrm>
          <a:prstGeom prst="rect">
            <a:avLst/>
          </a:prstGeom>
        </p:spPr>
        <p:txBody>
          <a:bodyPr/>
          <a:lstStyle/>
          <a:p>
            <a:fld id="{9B5F2587-969F-42DD-817D-1325136C4F4C}" type="slidenum">
              <a:rPr lang="en-US" smtClean="0"/>
              <a:t>‹#›</a:t>
            </a:fld>
            <a:endParaRPr lang="en-US"/>
          </a:p>
        </p:txBody>
      </p:sp>
    </p:spTree>
    <p:extLst>
      <p:ext uri="{BB962C8B-B14F-4D97-AF65-F5344CB8AC3E}">
        <p14:creationId xmlns:p14="http://schemas.microsoft.com/office/powerpoint/2010/main" val="212005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Title Only">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8"/>
            <a:ext cx="11655840" cy="899665"/>
          </a:xfrm>
        </p:spPr>
        <p:txBody>
          <a:bodyPr/>
          <a:lstStyle>
            <a:lvl1pPr>
              <a:defRPr sz="3920" spc="-49"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56988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272"/>
                </a:solidFill>
              </a:defRPr>
            </a:lvl1pPr>
          </a:lstStyle>
          <a:p>
            <a:r>
              <a:rPr lang="en-US"/>
              <a:t>Click to edit Master title style</a:t>
            </a:r>
          </a:p>
        </p:txBody>
      </p:sp>
    </p:spTree>
    <p:extLst>
      <p:ext uri="{BB962C8B-B14F-4D97-AF65-F5344CB8AC3E}">
        <p14:creationId xmlns:p14="http://schemas.microsoft.com/office/powerpoint/2010/main" val="193929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436380" y="6430971"/>
            <a:ext cx="11326085" cy="94962"/>
            <a:chOff x="445128" y="6559056"/>
            <a:chExt cx="11553197" cy="96854"/>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79453" cy="96854"/>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6729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288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15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EB32-00C3-2549-9291-79F3131C6B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R"/>
          </a:p>
        </p:txBody>
      </p:sp>
      <p:sp>
        <p:nvSpPr>
          <p:cNvPr id="3" name="Subtitle 2">
            <a:extLst>
              <a:ext uri="{FF2B5EF4-FFF2-40B4-BE49-F238E27FC236}">
                <a16:creationId xmlns:a16="http://schemas.microsoft.com/office/drawing/2014/main" id="{01F174DA-4553-F042-A06F-4B7EEC855D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R"/>
          </a:p>
        </p:txBody>
      </p:sp>
      <p:sp>
        <p:nvSpPr>
          <p:cNvPr id="4" name="Date Placeholder 3">
            <a:extLst>
              <a:ext uri="{FF2B5EF4-FFF2-40B4-BE49-F238E27FC236}">
                <a16:creationId xmlns:a16="http://schemas.microsoft.com/office/drawing/2014/main" id="{92CE99E0-390A-7240-A964-2E0829AB6D29}"/>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5" name="Footer Placeholder 4">
            <a:extLst>
              <a:ext uri="{FF2B5EF4-FFF2-40B4-BE49-F238E27FC236}">
                <a16:creationId xmlns:a16="http://schemas.microsoft.com/office/drawing/2014/main" id="{25836BBF-B768-5747-A3A2-8861F41BAA96}"/>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BD5CE5E8-465F-3440-9975-4600861333FD}"/>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3522405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C325-0CB4-C844-B560-A54BE6EC808C}"/>
              </a:ext>
            </a:extLst>
          </p:cNvPr>
          <p:cNvSpPr>
            <a:spLocks noGrp="1"/>
          </p:cNvSpPr>
          <p:nvPr>
            <p:ph type="title"/>
          </p:nvPr>
        </p:nvSpPr>
        <p:spPr/>
        <p:txBody>
          <a:bodyPr/>
          <a:lstStyle/>
          <a:p>
            <a:r>
              <a:rPr lang="en-US"/>
              <a:t>Click to edit Master title style</a:t>
            </a:r>
            <a:endParaRPr lang="en-AR"/>
          </a:p>
        </p:txBody>
      </p:sp>
      <p:sp>
        <p:nvSpPr>
          <p:cNvPr id="3" name="Content Placeholder 2">
            <a:extLst>
              <a:ext uri="{FF2B5EF4-FFF2-40B4-BE49-F238E27FC236}">
                <a16:creationId xmlns:a16="http://schemas.microsoft.com/office/drawing/2014/main" id="{6AEF6F76-3F07-2B46-B8D8-0E882D5E9E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Date Placeholder 3">
            <a:extLst>
              <a:ext uri="{FF2B5EF4-FFF2-40B4-BE49-F238E27FC236}">
                <a16:creationId xmlns:a16="http://schemas.microsoft.com/office/drawing/2014/main" id="{E2DAF00F-20D1-D14D-8112-714DBACA8E58}"/>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5" name="Footer Placeholder 4">
            <a:extLst>
              <a:ext uri="{FF2B5EF4-FFF2-40B4-BE49-F238E27FC236}">
                <a16:creationId xmlns:a16="http://schemas.microsoft.com/office/drawing/2014/main" id="{75855277-C254-DA49-BF26-88B4EAB43ADB}"/>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AC69E38D-769B-9E4D-A31A-85DEF820D00B}"/>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3854927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8464-259F-A44E-8EAD-A1B3070161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R"/>
          </a:p>
        </p:txBody>
      </p:sp>
      <p:sp>
        <p:nvSpPr>
          <p:cNvPr id="3" name="Text Placeholder 2">
            <a:extLst>
              <a:ext uri="{FF2B5EF4-FFF2-40B4-BE49-F238E27FC236}">
                <a16:creationId xmlns:a16="http://schemas.microsoft.com/office/drawing/2014/main" id="{DD537AA7-5008-174F-AEB1-13C6318E3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D0A95-EE9D-D247-AD11-1199BBC19650}"/>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5" name="Footer Placeholder 4">
            <a:extLst>
              <a:ext uri="{FF2B5EF4-FFF2-40B4-BE49-F238E27FC236}">
                <a16:creationId xmlns:a16="http://schemas.microsoft.com/office/drawing/2014/main" id="{FD3DBF65-1F27-E147-913A-5D89AC660CF7}"/>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C969E111-4060-F743-B174-96EE805CBADA}"/>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3728448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7FCB-DA53-F74A-A0E9-5A996B4F864A}"/>
              </a:ext>
            </a:extLst>
          </p:cNvPr>
          <p:cNvSpPr>
            <a:spLocks noGrp="1"/>
          </p:cNvSpPr>
          <p:nvPr>
            <p:ph type="title"/>
          </p:nvPr>
        </p:nvSpPr>
        <p:spPr/>
        <p:txBody>
          <a:bodyPr/>
          <a:lstStyle/>
          <a:p>
            <a:r>
              <a:rPr lang="en-US"/>
              <a:t>Click to edit Master title style</a:t>
            </a:r>
            <a:endParaRPr lang="en-AR"/>
          </a:p>
        </p:txBody>
      </p:sp>
      <p:sp>
        <p:nvSpPr>
          <p:cNvPr id="3" name="Content Placeholder 2">
            <a:extLst>
              <a:ext uri="{FF2B5EF4-FFF2-40B4-BE49-F238E27FC236}">
                <a16:creationId xmlns:a16="http://schemas.microsoft.com/office/drawing/2014/main" id="{3BEDA8B9-2E57-4F4C-BFD0-8ACA2955C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Content Placeholder 3">
            <a:extLst>
              <a:ext uri="{FF2B5EF4-FFF2-40B4-BE49-F238E27FC236}">
                <a16:creationId xmlns:a16="http://schemas.microsoft.com/office/drawing/2014/main" id="{C0EB7F4D-C515-2D43-8F88-3485F6D96C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5" name="Date Placeholder 4">
            <a:extLst>
              <a:ext uri="{FF2B5EF4-FFF2-40B4-BE49-F238E27FC236}">
                <a16:creationId xmlns:a16="http://schemas.microsoft.com/office/drawing/2014/main" id="{6DF7EB0C-9BEB-E54E-BF3B-58C223E019D5}"/>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6" name="Footer Placeholder 5">
            <a:extLst>
              <a:ext uri="{FF2B5EF4-FFF2-40B4-BE49-F238E27FC236}">
                <a16:creationId xmlns:a16="http://schemas.microsoft.com/office/drawing/2014/main" id="{668B8F1B-B2DF-5B45-947E-C9476A520803}"/>
              </a:ext>
            </a:extLst>
          </p:cNvPr>
          <p:cNvSpPr>
            <a:spLocks noGrp="1"/>
          </p:cNvSpPr>
          <p:nvPr>
            <p:ph type="ftr" sz="quarter" idx="11"/>
          </p:nvPr>
        </p:nvSpPr>
        <p:spPr/>
        <p:txBody>
          <a:bodyPr/>
          <a:lstStyle/>
          <a:p>
            <a:endParaRPr lang="en-AR"/>
          </a:p>
        </p:txBody>
      </p:sp>
      <p:sp>
        <p:nvSpPr>
          <p:cNvPr id="7" name="Slide Number Placeholder 6">
            <a:extLst>
              <a:ext uri="{FF2B5EF4-FFF2-40B4-BE49-F238E27FC236}">
                <a16:creationId xmlns:a16="http://schemas.microsoft.com/office/drawing/2014/main" id="{1DE864FC-4497-0B46-A629-0A1444487DDE}"/>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1322029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E74A-3BA5-694E-869B-29E8C8C7E589}"/>
              </a:ext>
            </a:extLst>
          </p:cNvPr>
          <p:cNvSpPr>
            <a:spLocks noGrp="1"/>
          </p:cNvSpPr>
          <p:nvPr>
            <p:ph type="title"/>
          </p:nvPr>
        </p:nvSpPr>
        <p:spPr>
          <a:xfrm>
            <a:off x="839788" y="365125"/>
            <a:ext cx="10515600" cy="1325563"/>
          </a:xfrm>
        </p:spPr>
        <p:txBody>
          <a:bodyPr/>
          <a:lstStyle/>
          <a:p>
            <a:r>
              <a:rPr lang="en-US"/>
              <a:t>Click to edit Master title style</a:t>
            </a:r>
            <a:endParaRPr lang="en-AR"/>
          </a:p>
        </p:txBody>
      </p:sp>
      <p:sp>
        <p:nvSpPr>
          <p:cNvPr id="3" name="Text Placeholder 2">
            <a:extLst>
              <a:ext uri="{FF2B5EF4-FFF2-40B4-BE49-F238E27FC236}">
                <a16:creationId xmlns:a16="http://schemas.microsoft.com/office/drawing/2014/main" id="{426D68A4-760F-D54C-8983-7D6814B31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646D58-11E0-EB44-A5E6-CAE397A6B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5" name="Text Placeholder 4">
            <a:extLst>
              <a:ext uri="{FF2B5EF4-FFF2-40B4-BE49-F238E27FC236}">
                <a16:creationId xmlns:a16="http://schemas.microsoft.com/office/drawing/2014/main" id="{7809F298-916B-AF40-85C0-6024BF476C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CE31B-CBBC-2842-B6BC-4F7E90B8A3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7" name="Date Placeholder 6">
            <a:extLst>
              <a:ext uri="{FF2B5EF4-FFF2-40B4-BE49-F238E27FC236}">
                <a16:creationId xmlns:a16="http://schemas.microsoft.com/office/drawing/2014/main" id="{CA1C6DF3-219B-B24D-A588-5C1DF14D0FC5}"/>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8" name="Footer Placeholder 7">
            <a:extLst>
              <a:ext uri="{FF2B5EF4-FFF2-40B4-BE49-F238E27FC236}">
                <a16:creationId xmlns:a16="http://schemas.microsoft.com/office/drawing/2014/main" id="{237D4102-83C8-514D-960E-53A1F26D808A}"/>
              </a:ext>
            </a:extLst>
          </p:cNvPr>
          <p:cNvSpPr>
            <a:spLocks noGrp="1"/>
          </p:cNvSpPr>
          <p:nvPr>
            <p:ph type="ftr" sz="quarter" idx="11"/>
          </p:nvPr>
        </p:nvSpPr>
        <p:spPr/>
        <p:txBody>
          <a:bodyPr/>
          <a:lstStyle/>
          <a:p>
            <a:endParaRPr lang="en-AR"/>
          </a:p>
        </p:txBody>
      </p:sp>
      <p:sp>
        <p:nvSpPr>
          <p:cNvPr id="9" name="Slide Number Placeholder 8">
            <a:extLst>
              <a:ext uri="{FF2B5EF4-FFF2-40B4-BE49-F238E27FC236}">
                <a16:creationId xmlns:a16="http://schemas.microsoft.com/office/drawing/2014/main" id="{FE2A16C3-59A2-7744-A0AE-B72269C83AF9}"/>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2449840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3208-830F-3F4C-BF3C-A683A6471C1C}"/>
              </a:ext>
            </a:extLst>
          </p:cNvPr>
          <p:cNvSpPr>
            <a:spLocks noGrp="1"/>
          </p:cNvSpPr>
          <p:nvPr>
            <p:ph type="title"/>
          </p:nvPr>
        </p:nvSpPr>
        <p:spPr/>
        <p:txBody>
          <a:bodyPr/>
          <a:lstStyle/>
          <a:p>
            <a:r>
              <a:rPr lang="en-US"/>
              <a:t>Click to edit Master title style</a:t>
            </a:r>
            <a:endParaRPr lang="en-AR"/>
          </a:p>
        </p:txBody>
      </p:sp>
      <p:sp>
        <p:nvSpPr>
          <p:cNvPr id="3" name="Date Placeholder 2">
            <a:extLst>
              <a:ext uri="{FF2B5EF4-FFF2-40B4-BE49-F238E27FC236}">
                <a16:creationId xmlns:a16="http://schemas.microsoft.com/office/drawing/2014/main" id="{F82A4F46-44DC-F043-9FB5-BD4F8E1320A8}"/>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4" name="Footer Placeholder 3">
            <a:extLst>
              <a:ext uri="{FF2B5EF4-FFF2-40B4-BE49-F238E27FC236}">
                <a16:creationId xmlns:a16="http://schemas.microsoft.com/office/drawing/2014/main" id="{FBEE3FC3-8327-CC49-9B1A-C227F54C18F2}"/>
              </a:ext>
            </a:extLst>
          </p:cNvPr>
          <p:cNvSpPr>
            <a:spLocks noGrp="1"/>
          </p:cNvSpPr>
          <p:nvPr>
            <p:ph type="ftr" sz="quarter" idx="11"/>
          </p:nvPr>
        </p:nvSpPr>
        <p:spPr/>
        <p:txBody>
          <a:bodyPr/>
          <a:lstStyle/>
          <a:p>
            <a:endParaRPr lang="en-AR"/>
          </a:p>
        </p:txBody>
      </p:sp>
      <p:sp>
        <p:nvSpPr>
          <p:cNvPr id="5" name="Slide Number Placeholder 4">
            <a:extLst>
              <a:ext uri="{FF2B5EF4-FFF2-40B4-BE49-F238E27FC236}">
                <a16:creationId xmlns:a16="http://schemas.microsoft.com/office/drawing/2014/main" id="{EC089DB5-A263-E341-8417-BE18007400A1}"/>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3769617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ED5AF8-CCB8-B542-A13C-4439AC5FA21A}"/>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3" name="Footer Placeholder 2">
            <a:extLst>
              <a:ext uri="{FF2B5EF4-FFF2-40B4-BE49-F238E27FC236}">
                <a16:creationId xmlns:a16="http://schemas.microsoft.com/office/drawing/2014/main" id="{DC0B4A97-5E19-054D-BECB-73CCC7825D29}"/>
              </a:ext>
            </a:extLst>
          </p:cNvPr>
          <p:cNvSpPr>
            <a:spLocks noGrp="1"/>
          </p:cNvSpPr>
          <p:nvPr>
            <p:ph type="ftr" sz="quarter" idx="11"/>
          </p:nvPr>
        </p:nvSpPr>
        <p:spPr/>
        <p:txBody>
          <a:bodyPr/>
          <a:lstStyle/>
          <a:p>
            <a:endParaRPr lang="en-AR"/>
          </a:p>
        </p:txBody>
      </p:sp>
      <p:sp>
        <p:nvSpPr>
          <p:cNvPr id="4" name="Slide Number Placeholder 3">
            <a:extLst>
              <a:ext uri="{FF2B5EF4-FFF2-40B4-BE49-F238E27FC236}">
                <a16:creationId xmlns:a16="http://schemas.microsoft.com/office/drawing/2014/main" id="{CAA1D818-E8CA-FF46-B410-792457D4454A}"/>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172108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04C1-3215-9A49-A186-87C9E6CD5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R"/>
          </a:p>
        </p:txBody>
      </p:sp>
      <p:sp>
        <p:nvSpPr>
          <p:cNvPr id="3" name="Content Placeholder 2">
            <a:extLst>
              <a:ext uri="{FF2B5EF4-FFF2-40B4-BE49-F238E27FC236}">
                <a16:creationId xmlns:a16="http://schemas.microsoft.com/office/drawing/2014/main" id="{3718485D-DC39-6146-8783-5FB23251F7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Text Placeholder 3">
            <a:extLst>
              <a:ext uri="{FF2B5EF4-FFF2-40B4-BE49-F238E27FC236}">
                <a16:creationId xmlns:a16="http://schemas.microsoft.com/office/drawing/2014/main" id="{879434B2-758F-0C42-9C69-B7B8B1B56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2D80A-94C3-7E42-AD3A-DAE01CE8C283}"/>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6" name="Footer Placeholder 5">
            <a:extLst>
              <a:ext uri="{FF2B5EF4-FFF2-40B4-BE49-F238E27FC236}">
                <a16:creationId xmlns:a16="http://schemas.microsoft.com/office/drawing/2014/main" id="{5B62B55C-B34F-D34A-A982-B1B7524FA654}"/>
              </a:ext>
            </a:extLst>
          </p:cNvPr>
          <p:cNvSpPr>
            <a:spLocks noGrp="1"/>
          </p:cNvSpPr>
          <p:nvPr>
            <p:ph type="ftr" sz="quarter" idx="11"/>
          </p:nvPr>
        </p:nvSpPr>
        <p:spPr/>
        <p:txBody>
          <a:bodyPr/>
          <a:lstStyle/>
          <a:p>
            <a:endParaRPr lang="en-AR"/>
          </a:p>
        </p:txBody>
      </p:sp>
      <p:sp>
        <p:nvSpPr>
          <p:cNvPr id="7" name="Slide Number Placeholder 6">
            <a:extLst>
              <a:ext uri="{FF2B5EF4-FFF2-40B4-BE49-F238E27FC236}">
                <a16:creationId xmlns:a16="http://schemas.microsoft.com/office/drawing/2014/main" id="{186158A4-0870-9D43-86ED-2A4602921540}"/>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3279727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7ABD-2732-004A-BB39-9249493DD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R"/>
          </a:p>
        </p:txBody>
      </p:sp>
      <p:sp>
        <p:nvSpPr>
          <p:cNvPr id="3" name="Picture Placeholder 2">
            <a:extLst>
              <a:ext uri="{FF2B5EF4-FFF2-40B4-BE49-F238E27FC236}">
                <a16:creationId xmlns:a16="http://schemas.microsoft.com/office/drawing/2014/main" id="{92E4FF3A-D6C7-7641-9608-47B5FF7FB5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R"/>
          </a:p>
        </p:txBody>
      </p:sp>
      <p:sp>
        <p:nvSpPr>
          <p:cNvPr id="4" name="Text Placeholder 3">
            <a:extLst>
              <a:ext uri="{FF2B5EF4-FFF2-40B4-BE49-F238E27FC236}">
                <a16:creationId xmlns:a16="http://schemas.microsoft.com/office/drawing/2014/main" id="{29D25DC4-2E92-114F-BF81-5215D49A9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C4BCFA-7064-0349-83F0-14279D2FA064}"/>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6" name="Footer Placeholder 5">
            <a:extLst>
              <a:ext uri="{FF2B5EF4-FFF2-40B4-BE49-F238E27FC236}">
                <a16:creationId xmlns:a16="http://schemas.microsoft.com/office/drawing/2014/main" id="{34D1DEC2-E658-CA48-9B87-070409FFD773}"/>
              </a:ext>
            </a:extLst>
          </p:cNvPr>
          <p:cNvSpPr>
            <a:spLocks noGrp="1"/>
          </p:cNvSpPr>
          <p:nvPr>
            <p:ph type="ftr" sz="quarter" idx="11"/>
          </p:nvPr>
        </p:nvSpPr>
        <p:spPr/>
        <p:txBody>
          <a:bodyPr/>
          <a:lstStyle/>
          <a:p>
            <a:endParaRPr lang="en-AR"/>
          </a:p>
        </p:txBody>
      </p:sp>
      <p:sp>
        <p:nvSpPr>
          <p:cNvPr id="7" name="Slide Number Placeholder 6">
            <a:extLst>
              <a:ext uri="{FF2B5EF4-FFF2-40B4-BE49-F238E27FC236}">
                <a16:creationId xmlns:a16="http://schemas.microsoft.com/office/drawing/2014/main" id="{9E6F9C85-1FD8-B845-99DE-A0890899929C}"/>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97155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85D8D-C885-E344-9A74-F2CEAEF7EC26}"/>
              </a:ext>
            </a:extLst>
          </p:cNvPr>
          <p:cNvSpPr>
            <a:spLocks noGrp="1"/>
          </p:cNvSpPr>
          <p:nvPr>
            <p:ph type="title"/>
          </p:nvPr>
        </p:nvSpPr>
        <p:spPr/>
        <p:txBody>
          <a:bodyPr/>
          <a:lstStyle/>
          <a:p>
            <a:r>
              <a:rPr lang="en-US"/>
              <a:t>Click to edit Master title style</a:t>
            </a:r>
            <a:endParaRPr lang="en-AR"/>
          </a:p>
        </p:txBody>
      </p:sp>
      <p:sp>
        <p:nvSpPr>
          <p:cNvPr id="3" name="Vertical Text Placeholder 2">
            <a:extLst>
              <a:ext uri="{FF2B5EF4-FFF2-40B4-BE49-F238E27FC236}">
                <a16:creationId xmlns:a16="http://schemas.microsoft.com/office/drawing/2014/main" id="{ED4CBF06-DE74-D84F-B89C-AB388B0552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Date Placeholder 3">
            <a:extLst>
              <a:ext uri="{FF2B5EF4-FFF2-40B4-BE49-F238E27FC236}">
                <a16:creationId xmlns:a16="http://schemas.microsoft.com/office/drawing/2014/main" id="{64A470D8-E072-F147-BD64-7723BB071DAB}"/>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5" name="Footer Placeholder 4">
            <a:extLst>
              <a:ext uri="{FF2B5EF4-FFF2-40B4-BE49-F238E27FC236}">
                <a16:creationId xmlns:a16="http://schemas.microsoft.com/office/drawing/2014/main" id="{9ADDB155-2566-3542-97AD-1F8929CE9F27}"/>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BC2B5B51-858B-9548-8EBB-F70C3BE26164}"/>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4999923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A6FB0A-E23B-804E-B3F7-19A63449AC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R"/>
          </a:p>
        </p:txBody>
      </p:sp>
      <p:sp>
        <p:nvSpPr>
          <p:cNvPr id="3" name="Vertical Text Placeholder 2">
            <a:extLst>
              <a:ext uri="{FF2B5EF4-FFF2-40B4-BE49-F238E27FC236}">
                <a16:creationId xmlns:a16="http://schemas.microsoft.com/office/drawing/2014/main" id="{213BAF6A-0736-6E49-8358-850BFDA50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Date Placeholder 3">
            <a:extLst>
              <a:ext uri="{FF2B5EF4-FFF2-40B4-BE49-F238E27FC236}">
                <a16:creationId xmlns:a16="http://schemas.microsoft.com/office/drawing/2014/main" id="{E7782168-F6AC-A64C-B403-C2A27951507C}"/>
              </a:ext>
            </a:extLst>
          </p:cNvPr>
          <p:cNvSpPr>
            <a:spLocks noGrp="1"/>
          </p:cNvSpPr>
          <p:nvPr>
            <p:ph type="dt" sz="half" idx="10"/>
          </p:nvPr>
        </p:nvSpPr>
        <p:spPr/>
        <p:txBody>
          <a:bodyPr/>
          <a:lstStyle/>
          <a:p>
            <a:fld id="{D4F6098B-8EC6-7643-A293-3CEFE8B19F9B}" type="datetimeFigureOut">
              <a:rPr lang="en-AR" smtClean="0"/>
              <a:t>06/08/2021</a:t>
            </a:fld>
            <a:endParaRPr lang="en-AR"/>
          </a:p>
        </p:txBody>
      </p:sp>
      <p:sp>
        <p:nvSpPr>
          <p:cNvPr id="5" name="Footer Placeholder 4">
            <a:extLst>
              <a:ext uri="{FF2B5EF4-FFF2-40B4-BE49-F238E27FC236}">
                <a16:creationId xmlns:a16="http://schemas.microsoft.com/office/drawing/2014/main" id="{30928925-B146-564B-92C7-457DC1A51070}"/>
              </a:ext>
            </a:extLst>
          </p:cNvPr>
          <p:cNvSpPr>
            <a:spLocks noGrp="1"/>
          </p:cNvSpPr>
          <p:nvPr>
            <p:ph type="ftr" sz="quarter" idx="11"/>
          </p:nvPr>
        </p:nvSpPr>
        <p:spPr/>
        <p:txBody>
          <a:bodyPr/>
          <a:lstStyle/>
          <a:p>
            <a:endParaRPr lang="en-AR"/>
          </a:p>
        </p:txBody>
      </p:sp>
      <p:sp>
        <p:nvSpPr>
          <p:cNvPr id="6" name="Slide Number Placeholder 5">
            <a:extLst>
              <a:ext uri="{FF2B5EF4-FFF2-40B4-BE49-F238E27FC236}">
                <a16:creationId xmlns:a16="http://schemas.microsoft.com/office/drawing/2014/main" id="{6E388F77-9117-C948-B1D1-EB42ED0E31AB}"/>
              </a:ext>
            </a:extLst>
          </p:cNvPr>
          <p:cNvSpPr>
            <a:spLocks noGrp="1"/>
          </p:cNvSpPr>
          <p:nvPr>
            <p:ph type="sldNum" sz="quarter" idx="12"/>
          </p:nvPr>
        </p:nvSpPr>
        <p:spPr/>
        <p:txBody>
          <a:bodyPr/>
          <a:lstStyle/>
          <a:p>
            <a:fld id="{025119B0-D499-034D-9DE4-EC1149C0C88D}" type="slidenum">
              <a:rPr lang="en-AR" smtClean="0"/>
              <a:t>‹#›</a:t>
            </a:fld>
            <a:endParaRPr lang="en-AR"/>
          </a:p>
        </p:txBody>
      </p:sp>
    </p:spTree>
    <p:extLst>
      <p:ext uri="{BB962C8B-B14F-4D97-AF65-F5344CB8AC3E}">
        <p14:creationId xmlns:p14="http://schemas.microsoft.com/office/powerpoint/2010/main" val="2013206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EF3E351-722F-45A0-BD85-698E055B98F1}"/>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74357424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image" Target="../media/image15.emf"/><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image" Target="../media/image14.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3.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4" r:id="rId1"/>
    <p:sldLayoutId id="2147484610" r:id="rId2"/>
    <p:sldLayoutId id="2147484710" r:id="rId3"/>
    <p:sldLayoutId id="2147484240" r:id="rId4"/>
    <p:sldLayoutId id="2147484910" r:id="rId5"/>
    <p:sldLayoutId id="2147484911" r:id="rId6"/>
    <p:sldLayoutId id="2147484639" r:id="rId7"/>
    <p:sldLayoutId id="2147484603" r:id="rId8"/>
    <p:sldLayoutId id="2147484833" r:id="rId9"/>
    <p:sldLayoutId id="2147484834" r:id="rId10"/>
    <p:sldLayoutId id="2147484835" r:id="rId11"/>
    <p:sldLayoutId id="2147484922" r:id="rId12"/>
    <p:sldLayoutId id="2147484923" r:id="rId13"/>
    <p:sldLayoutId id="2147484924" r:id="rId14"/>
    <p:sldLayoutId id="2147484839" r:id="rId15"/>
    <p:sldLayoutId id="2147484840" r:id="rId16"/>
    <p:sldLayoutId id="2147484841" r:id="rId17"/>
    <p:sldLayoutId id="2147484842" r:id="rId18"/>
    <p:sldLayoutId id="2147484843" r:id="rId19"/>
    <p:sldLayoutId id="2147484931" r:id="rId20"/>
    <p:sldLayoutId id="2147484787" r:id="rId21"/>
    <p:sldLayoutId id="2147484249" r:id="rId22"/>
    <p:sldLayoutId id="2147484584" r:id="rId23"/>
    <p:sldLayoutId id="2147484583" r:id="rId24"/>
    <p:sldLayoutId id="2147484671" r:id="rId25"/>
    <p:sldLayoutId id="2147484673" r:id="rId26"/>
    <p:sldLayoutId id="2147484937" r:id="rId27"/>
    <p:sldLayoutId id="2147484938" r:id="rId28"/>
    <p:sldLayoutId id="2147484939" r:id="rId29"/>
    <p:sldLayoutId id="2147484585" r:id="rId30"/>
    <p:sldLayoutId id="2147484299" r:id="rId31"/>
    <p:sldLayoutId id="2147484263" r:id="rId32"/>
    <p:sldLayoutId id="2147484983"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userDrawn="1"/>
        </p:nvPicPr>
        <p:blipFill>
          <a:blip r:embed="rId31"/>
          <a:stretch>
            <a:fillRect/>
          </a:stretch>
        </p:blipFill>
        <p:spPr>
          <a:xfrm rot="5400000">
            <a:off x="9044629" y="3216843"/>
            <a:ext cx="6858000" cy="424314"/>
          </a:xfrm>
          <a:prstGeom prst="rect">
            <a:avLst/>
          </a:prstGeom>
        </p:spPr>
      </p:pic>
      <p:sp>
        <p:nvSpPr>
          <p:cNvPr id="2" name="Title Placeholder 1"/>
          <p:cNvSpPr>
            <a:spLocks noGrp="1"/>
          </p:cNvSpPr>
          <p:nvPr>
            <p:ph type="title"/>
          </p:nvPr>
        </p:nvSpPr>
        <p:spPr>
          <a:xfrm>
            <a:off x="426424" y="224112"/>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110106"/>
            <a:ext cx="11336039" cy="203191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5400000">
            <a:off x="9755482" y="3012080"/>
            <a:ext cx="6858623" cy="833218"/>
          </a:xfrm>
          <a:prstGeom prst="rect">
            <a:avLst/>
          </a:prstGeom>
        </p:spPr>
      </p:pic>
    </p:spTree>
    <p:extLst>
      <p:ext uri="{BB962C8B-B14F-4D97-AF65-F5344CB8AC3E}">
        <p14:creationId xmlns:p14="http://schemas.microsoft.com/office/powerpoint/2010/main" val="3194414366"/>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 id="2147484964" r:id="rId12"/>
    <p:sldLayoutId id="2147484965" r:id="rId13"/>
    <p:sldLayoutId id="2147484966" r:id="rId14"/>
    <p:sldLayoutId id="2147484967" r:id="rId15"/>
    <p:sldLayoutId id="2147484968" r:id="rId16"/>
    <p:sldLayoutId id="2147484969" r:id="rId17"/>
    <p:sldLayoutId id="2147484970" r:id="rId18"/>
    <p:sldLayoutId id="2147484971" r:id="rId19"/>
    <p:sldLayoutId id="2147484972" r:id="rId20"/>
    <p:sldLayoutId id="2147484973" r:id="rId21"/>
    <p:sldLayoutId id="2147484974" r:id="rId22"/>
    <p:sldLayoutId id="2147484975" r:id="rId23"/>
    <p:sldLayoutId id="2147484976" r:id="rId24"/>
    <p:sldLayoutId id="2147484977" r:id="rId25"/>
    <p:sldLayoutId id="2147484978" r:id="rId26"/>
    <p:sldLayoutId id="2147484979" r:id="rId27"/>
    <p:sldLayoutId id="2147484980" r:id="rId28"/>
    <p:sldLayoutId id="214748498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67" rtl="0" eaLnBrk="1" latinLnBrk="0" hangingPunct="1">
        <a:lnSpc>
          <a:spcPct val="90000"/>
        </a:lnSpc>
        <a:spcBef>
          <a:spcPct val="0"/>
        </a:spcBef>
        <a:buNone/>
        <a:defRPr lang="en-US" sz="3529" b="0" kern="1200" cap="none" spc="-147" baseline="0" dirty="0" smtClean="0">
          <a:ln w="3175">
            <a:noFill/>
          </a:ln>
          <a:solidFill>
            <a:schemeClr val="tx2"/>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2745" kern="1200" spc="0" baseline="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4EE9C-AE5B-044C-A3DA-FBA1AC072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R"/>
          </a:p>
        </p:txBody>
      </p:sp>
      <p:sp>
        <p:nvSpPr>
          <p:cNvPr id="3" name="Text Placeholder 2">
            <a:extLst>
              <a:ext uri="{FF2B5EF4-FFF2-40B4-BE49-F238E27FC236}">
                <a16:creationId xmlns:a16="http://schemas.microsoft.com/office/drawing/2014/main" id="{2C298C06-6FFC-974C-B2E0-CF082A7C0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R"/>
          </a:p>
        </p:txBody>
      </p:sp>
      <p:sp>
        <p:nvSpPr>
          <p:cNvPr id="4" name="Date Placeholder 3">
            <a:extLst>
              <a:ext uri="{FF2B5EF4-FFF2-40B4-BE49-F238E27FC236}">
                <a16:creationId xmlns:a16="http://schemas.microsoft.com/office/drawing/2014/main" id="{D1087A94-0CBC-2A4A-BE41-FA37DC60D2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6098B-8EC6-7643-A293-3CEFE8B19F9B}" type="datetimeFigureOut">
              <a:rPr lang="en-AR" smtClean="0"/>
              <a:t>06/08/2021</a:t>
            </a:fld>
            <a:endParaRPr lang="en-AR"/>
          </a:p>
        </p:txBody>
      </p:sp>
      <p:sp>
        <p:nvSpPr>
          <p:cNvPr id="5" name="Footer Placeholder 4">
            <a:extLst>
              <a:ext uri="{FF2B5EF4-FFF2-40B4-BE49-F238E27FC236}">
                <a16:creationId xmlns:a16="http://schemas.microsoft.com/office/drawing/2014/main" id="{6FC0578D-F44E-DD41-8D9C-58A9232D15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R"/>
          </a:p>
        </p:txBody>
      </p:sp>
      <p:sp>
        <p:nvSpPr>
          <p:cNvPr id="6" name="Slide Number Placeholder 5">
            <a:extLst>
              <a:ext uri="{FF2B5EF4-FFF2-40B4-BE49-F238E27FC236}">
                <a16:creationId xmlns:a16="http://schemas.microsoft.com/office/drawing/2014/main" id="{5E793D74-4FC1-9040-9167-E0BB7E1B5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119B0-D499-034D-9DE4-EC1149C0C88D}" type="slidenum">
              <a:rPr lang="en-AR" smtClean="0"/>
              <a:t>‹#›</a:t>
            </a:fld>
            <a:endParaRPr lang="en-AR"/>
          </a:p>
        </p:txBody>
      </p:sp>
    </p:spTree>
    <p:extLst>
      <p:ext uri="{BB962C8B-B14F-4D97-AF65-F5344CB8AC3E}">
        <p14:creationId xmlns:p14="http://schemas.microsoft.com/office/powerpoint/2010/main" val="152114634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hyperlink" Target="https://aka.ms/azureadvisordoc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aka.ms/theframework"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3.xml"/><Relationship Id="rId5" Type="http://schemas.openxmlformats.org/officeDocument/2006/relationships/hyperlink" Target="https://aka.ms/architecture/review" TargetMode="External"/><Relationship Id="rId4" Type="http://schemas.openxmlformats.org/officeDocument/2006/relationships/hyperlink" Target="https://aka.ms/ArchitectureCente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cs.microsoft.com/en-us/assessments/"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sv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5" Type="http://schemas.openxmlformats.org/officeDocument/2006/relationships/image" Target="../media/image65.sv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svg"/><Relationship Id="rId1" Type="http://schemas.openxmlformats.org/officeDocument/2006/relationships/slideLayout" Target="../slideLayouts/slideLayout33.xml"/><Relationship Id="rId6" Type="http://schemas.openxmlformats.org/officeDocument/2006/relationships/image" Target="../media/image46.png"/><Relationship Id="rId11" Type="http://schemas.openxmlformats.org/officeDocument/2006/relationships/image" Target="../media/image51.svg"/><Relationship Id="rId24" Type="http://schemas.openxmlformats.org/officeDocument/2006/relationships/image" Target="../media/image64.pn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63.sv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svg"/><Relationship Id="rId31" Type="http://schemas.openxmlformats.org/officeDocument/2006/relationships/image" Target="../media/image71.sv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svg"/><Relationship Id="rId30"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tiff"/><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aka.ms/ArchitectureCenter" TargetMode="External"/><Relationship Id="rId2" Type="http://schemas.openxmlformats.org/officeDocument/2006/relationships/image" Target="../media/image39.png"/><Relationship Id="rId1" Type="http://schemas.openxmlformats.org/officeDocument/2006/relationships/slideLayout" Target="../slideLayouts/slideLayout33.xml"/><Relationship Id="rId5" Type="http://schemas.openxmlformats.org/officeDocument/2006/relationships/image" Target="../media/image76.png"/><Relationship Id="rId4" Type="http://schemas.openxmlformats.org/officeDocument/2006/relationships/hyperlink" Target="https://aka.ms/appinsigh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047591-8F45-8045-B953-79CB8595A932}"/>
              </a:ext>
            </a:extLst>
          </p:cNvPr>
          <p:cNvSpPr txBox="1"/>
          <p:nvPr/>
        </p:nvSpPr>
        <p:spPr>
          <a:xfrm>
            <a:off x="285578" y="2618438"/>
            <a:ext cx="8124326" cy="1143903"/>
          </a:xfrm>
          <a:prstGeom prst="rect">
            <a:avLst/>
          </a:prstGeom>
          <a:noFill/>
        </p:spPr>
        <p:txBody>
          <a:bodyPr wrap="square" rtlCol="0">
            <a:spAutoFit/>
          </a:bodyPr>
          <a:lstStyle/>
          <a:p>
            <a:pPr marL="0" marR="0" lvl="0" indent="0" algn="l" defTabSz="914225" rtl="0" eaLnBrk="1" fontAlgn="auto" latinLnBrk="0" hangingPunct="1">
              <a:lnSpc>
                <a:spcPts val="4100"/>
              </a:lnSpc>
              <a:spcBef>
                <a:spcPts val="0"/>
              </a:spcBef>
              <a:spcAft>
                <a:spcPts val="0"/>
              </a:spcAft>
              <a:buClrTx/>
              <a:buSzTx/>
              <a:buFontTx/>
              <a:buNone/>
              <a:tabLst/>
              <a:defRPr/>
            </a:pPr>
            <a:r>
              <a:rPr lang="es-MX" sz="4400" b="1" dirty="0">
                <a:solidFill>
                  <a:srgbClr val="0080E3"/>
                </a:solidFill>
                <a:latin typeface="Segoe UI" panose="020B0502040204020203" pitchFamily="34" charset="0"/>
                <a:cs typeface="Segoe UI" panose="020B0502040204020203" pitchFamily="34" charset="0"/>
              </a:rPr>
              <a:t>Optimizando aplicaciones en la nube de Azure</a:t>
            </a:r>
          </a:p>
        </p:txBody>
      </p:sp>
      <p:sp>
        <p:nvSpPr>
          <p:cNvPr id="12" name="TextBox 11">
            <a:extLst>
              <a:ext uri="{FF2B5EF4-FFF2-40B4-BE49-F238E27FC236}">
                <a16:creationId xmlns:a16="http://schemas.microsoft.com/office/drawing/2014/main" id="{5849554E-9B86-6A44-BF61-A3BB0C8A6E2E}"/>
              </a:ext>
            </a:extLst>
          </p:cNvPr>
          <p:cNvSpPr txBox="1"/>
          <p:nvPr/>
        </p:nvSpPr>
        <p:spPr>
          <a:xfrm>
            <a:off x="374907" y="4388223"/>
            <a:ext cx="5733362" cy="2246769"/>
          </a:xfrm>
          <a:prstGeom prst="rect">
            <a:avLst/>
          </a:prstGeom>
          <a:noFill/>
        </p:spPr>
        <p:txBody>
          <a:bodyPr wrap="square" rtlCol="0">
            <a:spAutoFit/>
          </a:bodyPr>
          <a:lstStyle/>
          <a:p>
            <a:r>
              <a:rPr lang="es-AR" sz="2800" dirty="0">
                <a:latin typeface="Segoe UI Light" panose="020B0502040204020203" pitchFamily="34" charset="0"/>
                <a:cs typeface="Segoe UI Light" panose="020B0502040204020203" pitchFamily="34" charset="0"/>
              </a:rPr>
              <a:t>Luis Ruvalcaba Sánchez</a:t>
            </a:r>
          </a:p>
          <a:p>
            <a:r>
              <a:rPr lang="en-US" sz="2800" dirty="0">
                <a:latin typeface="Segoe UI Light" panose="020B0502040204020203" pitchFamily="34" charset="0"/>
                <a:cs typeface="Segoe UI Light" panose="020B0502040204020203" pitchFamily="34" charset="0"/>
              </a:rPr>
              <a:t>Cloud Solution Architect </a:t>
            </a:r>
          </a:p>
          <a:p>
            <a:r>
              <a:rPr lang="es-AR" sz="2800" dirty="0">
                <a:latin typeface="Segoe UI Light" panose="020B0502040204020203" pitchFamily="34" charset="0"/>
                <a:cs typeface="Segoe UI Light" panose="020B0502040204020203" pitchFamily="34" charset="0"/>
              </a:rPr>
              <a:t>Microsoft LATAM</a:t>
            </a:r>
          </a:p>
          <a:p>
            <a:r>
              <a:rPr lang="es-AR" sz="2800" dirty="0">
                <a:latin typeface="Segoe UI Light" panose="020B0502040204020203" pitchFamily="34" charset="0"/>
                <a:cs typeface="Segoe UI Light" panose="020B0502040204020203" pitchFamily="34" charset="0"/>
              </a:rPr>
              <a:t>linkedin.com/in/luisruvalcaba</a:t>
            </a:r>
          </a:p>
          <a:p>
            <a:r>
              <a:rPr lang="es-AR" sz="2800" dirty="0">
                <a:latin typeface="Segoe UI Light" panose="020B0502040204020203" pitchFamily="34" charset="0"/>
                <a:cs typeface="Segoe UI Light" panose="020B0502040204020203" pitchFamily="34" charset="0"/>
              </a:rPr>
              <a:t>@luisruvals</a:t>
            </a:r>
          </a:p>
        </p:txBody>
      </p:sp>
      <p:cxnSp>
        <p:nvCxnSpPr>
          <p:cNvPr id="13" name="Conector recto 12">
            <a:extLst>
              <a:ext uri="{FF2B5EF4-FFF2-40B4-BE49-F238E27FC236}">
                <a16:creationId xmlns:a16="http://schemas.microsoft.com/office/drawing/2014/main" id="{9B20E2A0-9C8A-ED41-B178-184B0E004FCB}"/>
              </a:ext>
            </a:extLst>
          </p:cNvPr>
          <p:cNvCxnSpPr/>
          <p:nvPr/>
        </p:nvCxnSpPr>
        <p:spPr>
          <a:xfrm>
            <a:off x="387178" y="3889612"/>
            <a:ext cx="5708821" cy="0"/>
          </a:xfrm>
          <a:prstGeom prst="line">
            <a:avLst/>
          </a:prstGeom>
          <a:ln w="28575">
            <a:solidFill>
              <a:srgbClr val="0080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040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Azure Advisor</a:t>
            </a:r>
          </a:p>
        </p:txBody>
      </p:sp>
      <p:graphicFrame>
        <p:nvGraphicFramePr>
          <p:cNvPr id="5" name="Table 5">
            <a:extLst>
              <a:ext uri="{FF2B5EF4-FFF2-40B4-BE49-F238E27FC236}">
                <a16:creationId xmlns:a16="http://schemas.microsoft.com/office/drawing/2014/main" id="{4A4349F0-948C-4018-BECA-7BBEFDC7F923}"/>
              </a:ext>
            </a:extLst>
          </p:cNvPr>
          <p:cNvGraphicFramePr>
            <a:graphicFrameLocks noGrp="1"/>
          </p:cNvGraphicFramePr>
          <p:nvPr>
            <p:extLst>
              <p:ext uri="{D42A27DB-BD31-4B8C-83A1-F6EECF244321}">
                <p14:modId xmlns:p14="http://schemas.microsoft.com/office/powerpoint/2010/main" val="4087825730"/>
              </p:ext>
            </p:extLst>
          </p:nvPr>
        </p:nvGraphicFramePr>
        <p:xfrm>
          <a:off x="584201" y="1435100"/>
          <a:ext cx="3276600" cy="4323080"/>
        </p:xfrm>
        <a:graphic>
          <a:graphicData uri="http://schemas.openxmlformats.org/drawingml/2006/table">
            <a:tbl>
              <a:tblPr firstRow="1" bandRow="1">
                <a:tableStyleId>{5940675A-B579-460E-94D1-54222C63F5DA}</a:tableStyleId>
              </a:tblPr>
              <a:tblGrid>
                <a:gridCol w="3276600">
                  <a:extLst>
                    <a:ext uri="{9D8B030D-6E8A-4147-A177-3AD203B41FA5}">
                      <a16:colId xmlns:a16="http://schemas.microsoft.com/office/drawing/2014/main" val="926232793"/>
                    </a:ext>
                  </a:extLst>
                </a:gridCol>
              </a:tblGrid>
              <a:tr h="370840">
                <a:tc>
                  <a:txBody>
                    <a:bodyPr/>
                    <a:lstStyle/>
                    <a:p>
                      <a:r>
                        <a:rPr lang="en-US" sz="1600" b="1">
                          <a:solidFill>
                            <a:schemeClr val="accent1"/>
                          </a:solidFill>
                          <a:effectLst/>
                          <a:latin typeface="+mj-lt"/>
                          <a:ea typeface="Calibri" panose="020F0502020204030204" pitchFamily="34" charset="0"/>
                          <a:cs typeface="Segoe UI" panose="020B0502040204020203" pitchFamily="34" charset="0"/>
                        </a:rPr>
                        <a:t>Resources already deployed</a:t>
                      </a:r>
                      <a:endParaRPr lang="en-US" sz="1600" b="1">
                        <a:solidFill>
                          <a:schemeClr val="accent1"/>
                        </a:solidFill>
                        <a:latin typeface="+mj-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82684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effectLst/>
                          <a:latin typeface="Segoe UI" panose="020B0502040204020203" pitchFamily="34" charset="0"/>
                          <a:ea typeface="Calibri" panose="020F0502020204030204" pitchFamily="34" charset="0"/>
                          <a:cs typeface="Segoe UI" panose="020B0502040204020203" pitchFamily="34" charset="0"/>
                        </a:rPr>
                        <a:t>Advisor recommends </a:t>
                      </a:r>
                      <a:br>
                        <a:rPr lang="en-US" sz="1600" b="0">
                          <a:effectLst/>
                          <a:latin typeface="Segoe UI" panose="020B0502040204020203" pitchFamily="34" charset="0"/>
                          <a:ea typeface="Calibri" panose="020F0502020204030204" pitchFamily="34" charset="0"/>
                          <a:cs typeface="Segoe UI" panose="020B0502040204020203" pitchFamily="34" charset="0"/>
                        </a:rPr>
                      </a:br>
                      <a:r>
                        <a:rPr lang="en-US" sz="1600" b="0">
                          <a:effectLst/>
                          <a:latin typeface="Segoe UI" panose="020B0502040204020203" pitchFamily="34" charset="0"/>
                          <a:ea typeface="Calibri" panose="020F0502020204030204" pitchFamily="34" charset="0"/>
                          <a:cs typeface="Segoe UI" panose="020B0502040204020203" pitchFamily="34" charset="0"/>
                        </a:rPr>
                        <a:t>improvement actions</a:t>
                      </a:r>
                      <a:endParaRPr lang="en-US" sz="1600" b="0">
                        <a:latin typeface="Segoe UI" panose="020B0502040204020203" pitchFamily="34" charset="0"/>
                        <a:cs typeface="Segoe UI" panose="020B0502040204020203" pitchFamily="34" charset="0"/>
                      </a:endParaRPr>
                    </a:p>
                  </a:txBody>
                  <a:tcPr marT="91440">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9785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latin typeface="Segoe UI" panose="020B0502040204020203" pitchFamily="34" charset="0"/>
                        <a:cs typeface="Segoe UI" panose="020B0502040204020203" pitchFamily="34"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9745711"/>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1" kern="1200">
                          <a:solidFill>
                            <a:schemeClr val="accent1"/>
                          </a:solidFill>
                          <a:effectLst/>
                          <a:latin typeface="+mj-lt"/>
                          <a:ea typeface="Calibri" panose="020F0502020204030204" pitchFamily="34" charset="0"/>
                          <a:cs typeface="Segoe UI" panose="020B0502040204020203" pitchFamily="34" charset="0"/>
                        </a:rPr>
                        <a:t>Workload you are envisioning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12403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Segoe UI" panose="020B0502040204020203" pitchFamily="34" charset="0"/>
                          <a:ea typeface="Calibri" panose="020F0502020204030204" pitchFamily="34" charset="0"/>
                          <a:cs typeface="Segoe UI" panose="020B0502040204020203" pitchFamily="34" charset="0"/>
                        </a:rPr>
                        <a:t>Align to your organization Advisor </a:t>
                      </a:r>
                      <a:r>
                        <a:rPr lang="en-US" sz="1600" dirty="0">
                          <a:latin typeface="Segoe UI" panose="020B0502040204020203" pitchFamily="34" charset="0"/>
                          <a:ea typeface="Calibri" panose="020F0502020204030204" pitchFamily="34" charset="0"/>
                          <a:cs typeface="Segoe UI" panose="020B0502040204020203" pitchFamily="34" charset="0"/>
                        </a:rPr>
                        <a:t>r</a:t>
                      </a:r>
                      <a:r>
                        <a:rPr lang="en-US" sz="1600" dirty="0">
                          <a:effectLst/>
                          <a:latin typeface="Segoe UI" panose="020B0502040204020203" pitchFamily="34" charset="0"/>
                          <a:ea typeface="Calibri" panose="020F0502020204030204" pitchFamily="34" charset="0"/>
                          <a:cs typeface="Segoe UI" panose="020B0502040204020203" pitchFamily="34" charset="0"/>
                        </a:rPr>
                        <a:t>ecommendations for common environment like a </a:t>
                      </a:r>
                      <a:r>
                        <a:rPr lang="en-US" sz="1600" b="1" dirty="0">
                          <a:effectLst/>
                          <a:latin typeface="+mj-lt"/>
                          <a:ea typeface="Calibri" panose="020F0502020204030204" pitchFamily="34" charset="0"/>
                          <a:cs typeface="Segoe UI" panose="020B0502040204020203" pitchFamily="34" charset="0"/>
                        </a:rPr>
                        <a:t>landing zone </a:t>
                      </a:r>
                      <a:r>
                        <a:rPr lang="en-US" sz="1600" dirty="0">
                          <a:effectLst/>
                          <a:latin typeface="Segoe UI" panose="020B0502040204020203" pitchFamily="34" charset="0"/>
                          <a:ea typeface="Calibri" panose="020F0502020204030204" pitchFamily="34" charset="0"/>
                          <a:cs typeface="Segoe UI" panose="020B0502040204020203" pitchFamily="34" charset="0"/>
                        </a:rPr>
                        <a:t>with Application monitoring infrastructure, Identity, and Security posture that the enterprise has laid out.</a:t>
                      </a:r>
                    </a:p>
                  </a:txBody>
                  <a:tcPr marT="91440">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66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a typeface="Calibri" panose="020F0502020204030204" pitchFamily="34" charset="0"/>
                        <a:cs typeface="Segoe UI" panose="020B0502040204020203" pitchFamily="34"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1542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effectLst/>
                          <a:latin typeface="Segoe UI Semibold" panose="020B0702040204020203" pitchFamily="34" charset="0"/>
                          <a:cs typeface="Segoe UI Semibold" panose="020B0702040204020203" pitchFamily="34" charset="0"/>
                          <a:hlinkClick r:id="rId3"/>
                        </a:rPr>
                        <a:t>https://aka.ms/azureadvisordocs</a:t>
                      </a:r>
                      <a:r>
                        <a:rPr lang="en-US" sz="1600" b="0" i="0" dirty="0">
                          <a:effectLst/>
                          <a:latin typeface="Segoe UI Semibold" panose="020B0702040204020203" pitchFamily="34" charset="0"/>
                          <a:cs typeface="Segoe UI Semibold" panose="020B0702040204020203" pitchFamily="34" charset="0"/>
                        </a:rPr>
                        <a:t> </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1792941"/>
                  </a:ext>
                </a:extLst>
              </a:tr>
            </a:tbl>
          </a:graphicData>
        </a:graphic>
      </p:graphicFrame>
      <p:pic>
        <p:nvPicPr>
          <p:cNvPr id="3" name="Picture 2" descr="A screenshot of a social media post&#10;&#10;Description automatically generated">
            <a:extLst>
              <a:ext uri="{FF2B5EF4-FFF2-40B4-BE49-F238E27FC236}">
                <a16:creationId xmlns:a16="http://schemas.microsoft.com/office/drawing/2014/main" id="{A3374C55-DB40-4E3D-9A93-4F4981B2876F}"/>
              </a:ext>
            </a:extLst>
          </p:cNvPr>
          <p:cNvPicPr>
            <a:picLocks noChangeAspect="1"/>
          </p:cNvPicPr>
          <p:nvPr/>
        </p:nvPicPr>
        <p:blipFill>
          <a:blip r:embed="rId4"/>
          <a:stretch>
            <a:fillRect/>
          </a:stretch>
        </p:blipFill>
        <p:spPr>
          <a:xfrm>
            <a:off x="4038307" y="1099209"/>
            <a:ext cx="7910537" cy="51682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43897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624D80-2C3C-4E94-AE85-81768C6AFAFC}"/>
              </a:ext>
            </a:extLst>
          </p:cNvPr>
          <p:cNvSpPr txBox="1"/>
          <p:nvPr/>
        </p:nvSpPr>
        <p:spPr>
          <a:xfrm>
            <a:off x="584200" y="1343771"/>
            <a:ext cx="2573590" cy="307777"/>
          </a:xfrm>
          <a:prstGeom prst="rect">
            <a:avLst/>
          </a:prstGeom>
          <a:noFill/>
        </p:spPr>
        <p:txBody>
          <a:bodyPr wrap="none" lIns="0" tIns="0" rIns="0" bIns="0" rtlCol="0">
            <a:spAutoFit/>
          </a:bodyPr>
          <a:lstStyle/>
          <a:p>
            <a:pPr algn="l"/>
            <a:r>
              <a:rPr lang="en-US" sz="2000"/>
              <a:t>Guidance from experts</a:t>
            </a:r>
          </a:p>
        </p:txBody>
      </p:sp>
      <p:sp>
        <p:nvSpPr>
          <p:cNvPr id="7" name="Title 6">
            <a:extLst>
              <a:ext uri="{FF2B5EF4-FFF2-40B4-BE49-F238E27FC236}">
                <a16:creationId xmlns:a16="http://schemas.microsoft.com/office/drawing/2014/main" id="{9F769EFF-BFC3-4929-81EF-3D9BEF56EB27}"/>
              </a:ext>
            </a:extLst>
          </p:cNvPr>
          <p:cNvSpPr txBox="1">
            <a:spLocks noGrp="1"/>
          </p:cNvSpPr>
          <p:nvPr>
            <p:ph type="title" idx="4294967295"/>
          </p:nvPr>
        </p:nvSpPr>
        <p:spPr>
          <a:xfrm>
            <a:off x="536494" y="1585527"/>
            <a:ext cx="4121962" cy="738664"/>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50" normalizeH="0" baseline="0" noProof="0">
                <a:ln w="3175">
                  <a:noFill/>
                </a:ln>
                <a:solidFill>
                  <a:schemeClr val="tx1"/>
                </a:solidFill>
                <a:effectLst/>
                <a:uLnTx/>
                <a:uFillTx/>
                <a:latin typeface="+mj-lt"/>
                <a:ea typeface="+mn-ea"/>
                <a:cs typeface="Segoe UI" pitchFamily="34" charset="0"/>
              </a:rPr>
              <a:t>Microsoft Docs</a:t>
            </a:r>
          </a:p>
        </p:txBody>
      </p:sp>
      <p:sp>
        <p:nvSpPr>
          <p:cNvPr id="8" name="TextBox 7">
            <a:extLst>
              <a:ext uri="{FF2B5EF4-FFF2-40B4-BE49-F238E27FC236}">
                <a16:creationId xmlns:a16="http://schemas.microsoft.com/office/drawing/2014/main" id="{FA0ACDD5-50C2-49AE-801B-F887B76AB5CB}"/>
              </a:ext>
            </a:extLst>
          </p:cNvPr>
          <p:cNvSpPr txBox="1"/>
          <p:nvPr/>
        </p:nvSpPr>
        <p:spPr>
          <a:xfrm>
            <a:off x="584200" y="2543473"/>
            <a:ext cx="3751861" cy="738664"/>
          </a:xfrm>
          <a:prstGeom prst="rect">
            <a:avLst/>
          </a:prstGeom>
          <a:noFill/>
        </p:spPr>
        <p:txBody>
          <a:bodyPr wrap="none" lIns="0" tIns="0" rIns="0" bIns="0" rtlCol="0">
            <a:spAutoFit/>
          </a:bodyPr>
          <a:lstStyle/>
          <a:p>
            <a:pPr algn="l"/>
            <a:r>
              <a:rPr lang="en-US" sz="2400"/>
              <a:t>Explore overviews, tutorials,</a:t>
            </a:r>
            <a:br>
              <a:rPr lang="en-US" sz="2400"/>
            </a:br>
            <a:r>
              <a:rPr lang="en-US" sz="2400"/>
              <a:t>code samples, and more.</a:t>
            </a:r>
          </a:p>
        </p:txBody>
      </p:sp>
      <p:sp>
        <p:nvSpPr>
          <p:cNvPr id="4" name="TextBox 3">
            <a:extLst>
              <a:ext uri="{FF2B5EF4-FFF2-40B4-BE49-F238E27FC236}">
                <a16:creationId xmlns:a16="http://schemas.microsoft.com/office/drawing/2014/main" id="{12AB7ACF-C60A-41D8-A910-99CE121938F5}"/>
              </a:ext>
            </a:extLst>
          </p:cNvPr>
          <p:cNvSpPr txBox="1"/>
          <p:nvPr/>
        </p:nvSpPr>
        <p:spPr>
          <a:xfrm>
            <a:off x="520882" y="5128079"/>
            <a:ext cx="492923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hlinkClick r:id="rId3"/>
              </a:rPr>
              <a:t>Azure well-architected framework</a:t>
            </a:r>
            <a:r>
              <a:rPr kumimoji="0" lang="en-US" sz="2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 </a:t>
            </a:r>
          </a:p>
        </p:txBody>
      </p:sp>
      <p:pic>
        <p:nvPicPr>
          <p:cNvPr id="9" name="Picture 8" descr="A close up of a logo&#10;&#10;Description automatically generated">
            <a:extLst>
              <a:ext uri="{FF2B5EF4-FFF2-40B4-BE49-F238E27FC236}">
                <a16:creationId xmlns:a16="http://schemas.microsoft.com/office/drawing/2014/main" id="{8FA08865-569F-41E7-B776-F188D1FC1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9525" y="6016625"/>
            <a:ext cx="606425" cy="606425"/>
          </a:xfrm>
          <a:prstGeom prst="rect">
            <a:avLst/>
          </a:prstGeom>
        </p:spPr>
      </p:pic>
      <p:pic>
        <p:nvPicPr>
          <p:cNvPr id="5" name="Picture 4" descr="Microsoft Docs designed image">
            <a:extLst>
              <a:ext uri="{FF2B5EF4-FFF2-40B4-BE49-F238E27FC236}">
                <a16:creationId xmlns:a16="http://schemas.microsoft.com/office/drawing/2014/main" id="{CBC65B29-7D9B-492F-B4AB-4230DC38952F}"/>
              </a:ext>
            </a:extLst>
          </p:cNvPr>
          <p:cNvPicPr>
            <a:picLocks noChangeAspect="1"/>
          </p:cNvPicPr>
          <p:nvPr/>
        </p:nvPicPr>
        <p:blipFill>
          <a:blip r:embed="rId5">
            <a:clrChange>
              <a:clrFrom>
                <a:srgbClr val="E6E6E6"/>
              </a:clrFrom>
              <a:clrTo>
                <a:srgbClr val="E6E6E6">
                  <a:alpha val="0"/>
                </a:srgbClr>
              </a:clrTo>
            </a:clrChange>
          </a:blip>
          <a:srcRect/>
          <a:stretch/>
        </p:blipFill>
        <p:spPr>
          <a:xfrm>
            <a:off x="2469" y="28"/>
            <a:ext cx="12189531" cy="6857944"/>
          </a:xfrm>
          <a:prstGeom prst="rect">
            <a:avLst/>
          </a:prstGeom>
        </p:spPr>
      </p:pic>
    </p:spTree>
    <p:extLst>
      <p:ext uri="{BB962C8B-B14F-4D97-AF65-F5344CB8AC3E}">
        <p14:creationId xmlns:p14="http://schemas.microsoft.com/office/powerpoint/2010/main" val="5579982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D3AA0-8ECB-1149-BC50-AEC02AB32A1A}"/>
              </a:ext>
            </a:extLst>
          </p:cNvPr>
          <p:cNvSpPr/>
          <p:nvPr/>
        </p:nvSpPr>
        <p:spPr>
          <a:xfrm>
            <a:off x="-17613" y="-79822"/>
            <a:ext cx="12280875" cy="7017644"/>
          </a:xfrm>
          <a:prstGeom prst="rect">
            <a:avLst/>
          </a:prstGeom>
          <a:gradFill flip="none" rotWithShape="1">
            <a:gsLst>
              <a:gs pos="0">
                <a:schemeClr val="bg1"/>
              </a:gs>
              <a:gs pos="47000">
                <a:schemeClr val="bg1">
                  <a:lumMod val="85000"/>
                </a:schemeClr>
              </a:gs>
              <a:gs pos="92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R" sz="1800"/>
          </a:p>
        </p:txBody>
      </p:sp>
      <p:cxnSp>
        <p:nvCxnSpPr>
          <p:cNvPr id="10" name="Straight Connector 9">
            <a:extLst>
              <a:ext uri="{FF2B5EF4-FFF2-40B4-BE49-F238E27FC236}">
                <a16:creationId xmlns:a16="http://schemas.microsoft.com/office/drawing/2014/main" id="{4E881242-B354-C04D-9D2A-D4A72B65BE73}"/>
              </a:ext>
            </a:extLst>
          </p:cNvPr>
          <p:cNvCxnSpPr>
            <a:cxnSpLocks/>
          </p:cNvCxnSpPr>
          <p:nvPr/>
        </p:nvCxnSpPr>
        <p:spPr>
          <a:xfrm>
            <a:off x="458000" y="1047992"/>
            <a:ext cx="11416024" cy="0"/>
          </a:xfrm>
          <a:prstGeom prst="line">
            <a:avLst/>
          </a:prstGeom>
          <a:ln w="28575">
            <a:solidFill>
              <a:srgbClr val="0080E3"/>
            </a:solidFill>
          </a:ln>
        </p:spPr>
        <p:style>
          <a:lnRef idx="1">
            <a:schemeClr val="accent1"/>
          </a:lnRef>
          <a:fillRef idx="0">
            <a:schemeClr val="accent1"/>
          </a:fillRef>
          <a:effectRef idx="0">
            <a:schemeClr val="accent1"/>
          </a:effectRef>
          <a:fontRef idx="minor">
            <a:schemeClr val="tx1"/>
          </a:fontRef>
        </p:style>
      </p:cxnSp>
      <p:sp>
        <p:nvSpPr>
          <p:cNvPr id="32" name="Oval 58">
            <a:extLst>
              <a:ext uri="{FF2B5EF4-FFF2-40B4-BE49-F238E27FC236}">
                <a16:creationId xmlns:a16="http://schemas.microsoft.com/office/drawing/2014/main" id="{53F105DD-D027-4FCF-A701-EA230BB744A2}"/>
              </a:ext>
            </a:extLst>
          </p:cNvPr>
          <p:cNvSpPr/>
          <p:nvPr/>
        </p:nvSpPr>
        <p:spPr>
          <a:xfrm>
            <a:off x="10723424" y="5492452"/>
            <a:ext cx="105289" cy="105289"/>
          </a:xfrm>
          <a:prstGeom prst="ellipse">
            <a:avLst/>
          </a:prstGeom>
          <a:solidFill>
            <a:schemeClr val="accent4">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defRPr/>
            </a:pPr>
            <a:endParaRPr lang="en-IN" sz="1800">
              <a:solidFill>
                <a:schemeClr val="tx1"/>
              </a:solidFill>
              <a:latin typeface="Segoe UI"/>
            </a:endParaRPr>
          </a:p>
        </p:txBody>
      </p:sp>
      <p:pic>
        <p:nvPicPr>
          <p:cNvPr id="2" name="Picture 1">
            <a:extLst>
              <a:ext uri="{FF2B5EF4-FFF2-40B4-BE49-F238E27FC236}">
                <a16:creationId xmlns:a16="http://schemas.microsoft.com/office/drawing/2014/main" id="{15C1A8C7-40FD-423F-A1B0-FE5292E40A44}"/>
              </a:ext>
            </a:extLst>
          </p:cNvPr>
          <p:cNvPicPr>
            <a:picLocks noChangeAspect="1"/>
          </p:cNvPicPr>
          <p:nvPr/>
        </p:nvPicPr>
        <p:blipFill>
          <a:blip r:embed="rId2"/>
          <a:stretch>
            <a:fillRect/>
          </a:stretch>
        </p:blipFill>
        <p:spPr>
          <a:xfrm>
            <a:off x="6793655" y="1206549"/>
            <a:ext cx="5322522" cy="4426098"/>
          </a:xfrm>
          <a:prstGeom prst="rect">
            <a:avLst/>
          </a:prstGeom>
        </p:spPr>
      </p:pic>
      <p:pic>
        <p:nvPicPr>
          <p:cNvPr id="3" name="Picture 4">
            <a:extLst>
              <a:ext uri="{FF2B5EF4-FFF2-40B4-BE49-F238E27FC236}">
                <a16:creationId xmlns:a16="http://schemas.microsoft.com/office/drawing/2014/main" id="{24FC180A-69FA-47F5-B2F9-7E670A1B1979}"/>
              </a:ext>
            </a:extLst>
          </p:cNvPr>
          <p:cNvPicPr>
            <a:picLocks noChangeAspect="1"/>
          </p:cNvPicPr>
          <p:nvPr/>
        </p:nvPicPr>
        <p:blipFill rotWithShape="1">
          <a:blip r:embed="rId3"/>
          <a:srcRect b="19639"/>
          <a:stretch/>
        </p:blipFill>
        <p:spPr>
          <a:xfrm>
            <a:off x="7640443" y="1394117"/>
            <a:ext cx="4475734" cy="3439269"/>
          </a:xfrm>
          <a:prstGeom prst="rect">
            <a:avLst/>
          </a:prstGeom>
        </p:spPr>
      </p:pic>
      <p:sp>
        <p:nvSpPr>
          <p:cNvPr id="4" name="Text Placeholder 13">
            <a:extLst>
              <a:ext uri="{FF2B5EF4-FFF2-40B4-BE49-F238E27FC236}">
                <a16:creationId xmlns:a16="http://schemas.microsoft.com/office/drawing/2014/main" id="{885C115F-9361-410D-8E1D-0A3F979F64C3}"/>
              </a:ext>
            </a:extLst>
          </p:cNvPr>
          <p:cNvSpPr txBox="1">
            <a:spLocks/>
          </p:cNvSpPr>
          <p:nvPr/>
        </p:nvSpPr>
        <p:spPr>
          <a:xfrm>
            <a:off x="873055" y="1323728"/>
            <a:ext cx="4942070" cy="63013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45" dirty="0">
                <a:solidFill>
                  <a:srgbClr val="0078D4"/>
                </a:solidFill>
                <a:latin typeface="Segoe UI Semibold"/>
                <a:cs typeface="Segoe UI Semibold"/>
              </a:rPr>
              <a:t>Resources</a:t>
            </a:r>
            <a:endParaRPr lang="en-US" sz="2745" dirty="0">
              <a:solidFill>
                <a:srgbClr val="0078D4"/>
              </a:solidFill>
              <a:latin typeface="Segoe UI Semibold" panose="020B0702040204020203" pitchFamily="34" charset="0"/>
              <a:cs typeface="Segoe UI Semibold" panose="020B0702040204020203" pitchFamily="34" charset="0"/>
            </a:endParaRPr>
          </a:p>
        </p:txBody>
      </p:sp>
      <p:sp>
        <p:nvSpPr>
          <p:cNvPr id="6" name="Text Placeholder 5">
            <a:extLst>
              <a:ext uri="{FF2B5EF4-FFF2-40B4-BE49-F238E27FC236}">
                <a16:creationId xmlns:a16="http://schemas.microsoft.com/office/drawing/2014/main" id="{615D572F-9AB5-4CEC-B7B7-D8607C86F055}"/>
              </a:ext>
            </a:extLst>
          </p:cNvPr>
          <p:cNvSpPr txBox="1">
            <a:spLocks/>
          </p:cNvSpPr>
          <p:nvPr/>
        </p:nvSpPr>
        <p:spPr>
          <a:xfrm>
            <a:off x="873054" y="1822899"/>
            <a:ext cx="5904461" cy="72480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21" b="1" dirty="0">
                <a:latin typeface="Segoe UI "/>
              </a:rPr>
              <a:t>Microsoft Azure      Well-Architected Review</a:t>
            </a:r>
          </a:p>
        </p:txBody>
      </p:sp>
      <p:sp>
        <p:nvSpPr>
          <p:cNvPr id="7" name="Text Placeholder 6">
            <a:extLst>
              <a:ext uri="{FF2B5EF4-FFF2-40B4-BE49-F238E27FC236}">
                <a16:creationId xmlns:a16="http://schemas.microsoft.com/office/drawing/2014/main" id="{1C53C118-EAA9-406C-B586-039D696ABBCF}"/>
              </a:ext>
            </a:extLst>
          </p:cNvPr>
          <p:cNvSpPr txBox="1">
            <a:spLocks/>
          </p:cNvSpPr>
          <p:nvPr/>
        </p:nvSpPr>
        <p:spPr>
          <a:xfrm>
            <a:off x="873054" y="3645588"/>
            <a:ext cx="5840303" cy="265358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176" dirty="0">
              <a:solidFill>
                <a:srgbClr val="171717"/>
              </a:solidFill>
              <a:latin typeface="Segoe UI" panose="020B0502040204020203" pitchFamily="34" charset="0"/>
              <a:hlinkClick r:id="rId4">
                <a:extLst>
                  <a:ext uri="{A12FA001-AC4F-418D-AE19-62706E023703}">
                    <ahyp:hlinkClr xmlns:ahyp="http://schemas.microsoft.com/office/drawing/2018/hyperlinkcolor" val="tx"/>
                  </a:ext>
                </a:extLst>
              </a:hlinkClick>
            </a:endParaRPr>
          </a:p>
          <a:p>
            <a:pPr marL="0" indent="0">
              <a:buNone/>
            </a:pPr>
            <a:endParaRPr lang="en-US" sz="1176" dirty="0">
              <a:solidFill>
                <a:srgbClr val="171717"/>
              </a:solidFill>
              <a:latin typeface="Segoe UI" panose="020B0502040204020203" pitchFamily="34" charset="0"/>
              <a:hlinkClick r:id="rId4">
                <a:extLst>
                  <a:ext uri="{A12FA001-AC4F-418D-AE19-62706E023703}">
                    <ahyp:hlinkClr xmlns:ahyp="http://schemas.microsoft.com/office/drawing/2018/hyperlinkcolor" val="tx"/>
                  </a:ext>
                </a:extLst>
              </a:hlinkClick>
            </a:endParaRPr>
          </a:p>
          <a:p>
            <a:pPr marL="0" indent="0">
              <a:buNone/>
            </a:pPr>
            <a:r>
              <a:rPr lang="en-US" sz="2745" dirty="0">
                <a:hlinkClick r:id="rId5"/>
              </a:rPr>
              <a:t>https://aka.ms/architecture/review</a:t>
            </a:r>
            <a:r>
              <a:rPr lang="en-US" sz="2745" dirty="0"/>
              <a:t> </a:t>
            </a:r>
            <a:endParaRPr lang="en-US" sz="2745" dirty="0">
              <a:cs typeface="Calibri"/>
            </a:endParaRPr>
          </a:p>
          <a:p>
            <a:pPr marL="0" indent="0">
              <a:buNone/>
            </a:pPr>
            <a:endParaRPr lang="en-US" sz="2745" dirty="0">
              <a:cs typeface="Calibri"/>
            </a:endParaRPr>
          </a:p>
          <a:p>
            <a:pPr marL="0" indent="0">
              <a:buNone/>
            </a:pPr>
            <a:endParaRPr lang="en-US" sz="2745" dirty="0">
              <a:cs typeface="Calibri"/>
            </a:endParaRPr>
          </a:p>
        </p:txBody>
      </p:sp>
    </p:spTree>
    <p:extLst>
      <p:ext uri="{BB962C8B-B14F-4D97-AF65-F5344CB8AC3E}">
        <p14:creationId xmlns:p14="http://schemas.microsoft.com/office/powerpoint/2010/main" val="1335808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8263" y="585788"/>
            <a:ext cx="3182027" cy="5683250"/>
          </a:xfrm>
        </p:spPr>
        <p:txBody>
          <a:bodyPr vert="horz" wrap="square" lIns="0" tIns="0" rIns="0" bIns="0" rtlCol="0" anchor="ctr">
            <a:normAutofit/>
          </a:bodyPr>
          <a:lstStyle/>
          <a:p>
            <a:r>
              <a:rPr lang="en-US" b="0" kern="1200" cap="none" spc="-50" baseline="0" dirty="0">
                <a:ln w="3175">
                  <a:noFill/>
                </a:ln>
                <a:effectLst/>
                <a:latin typeface="+mj-lt"/>
                <a:ea typeface="+mn-ea"/>
                <a:cs typeface="Segoe UI" pitchFamily="34" charset="0"/>
              </a:rPr>
              <a:t>Demo: Azure Well-Architected Review</a:t>
            </a:r>
          </a:p>
        </p:txBody>
      </p:sp>
      <p:sp>
        <p:nvSpPr>
          <p:cNvPr id="4" name="TextBox 3">
            <a:extLst>
              <a:ext uri="{FF2B5EF4-FFF2-40B4-BE49-F238E27FC236}">
                <a16:creationId xmlns:a16="http://schemas.microsoft.com/office/drawing/2014/main" id="{E28DE4C1-AF90-4AAB-8A54-FBA57E124D13}"/>
              </a:ext>
            </a:extLst>
          </p:cNvPr>
          <p:cNvSpPr txBox="1"/>
          <p:nvPr/>
        </p:nvSpPr>
        <p:spPr>
          <a:xfrm>
            <a:off x="4542643" y="701698"/>
            <a:ext cx="7447588" cy="5683249"/>
          </a:xfrm>
          <a:prstGeom prst="rect">
            <a:avLst/>
          </a:prstGeom>
        </p:spPr>
        <p:txBody>
          <a:bodyPr vert="horz" wrap="square" lIns="0" tIns="0" rIns="0" bIns="0" rtlCol="0" anchor="ctr">
            <a:normAutofit/>
          </a:bodyPr>
          <a:lstStyle/>
          <a:p>
            <a:pPr defTabSz="932742">
              <a:spcBef>
                <a:spcPct val="20000"/>
              </a:spcBef>
              <a:buSzPct val="90000"/>
            </a:pPr>
            <a:r>
              <a:rPr lang="en-US" sz="2800" kern="1200" spc="0" baseline="0" dirty="0">
                <a:latin typeface="+mn-lt"/>
                <a:ea typeface="+mn-ea"/>
                <a:cs typeface="Segoe UI" panose="020B0502040204020203" pitchFamily="34" charset="0"/>
                <a:hlinkClick r:id="rId3"/>
              </a:rPr>
              <a:t>https://docs.microsoft.com/en-us/assessments/</a:t>
            </a:r>
            <a:endParaRPr lang="en-US" sz="2800" kern="1200" spc="0" baseline="0" dirty="0">
              <a:latin typeface="+mn-lt"/>
              <a:ea typeface="+mn-ea"/>
              <a:cs typeface="Segoe UI" panose="020B0502040204020203" pitchFamily="34" charset="0"/>
            </a:endParaRPr>
          </a:p>
        </p:txBody>
      </p:sp>
    </p:spTree>
    <p:extLst>
      <p:ext uri="{BB962C8B-B14F-4D97-AF65-F5344CB8AC3E}">
        <p14:creationId xmlns:p14="http://schemas.microsoft.com/office/powerpoint/2010/main" val="193706521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00" y="457199"/>
            <a:ext cx="11018520" cy="553998"/>
          </a:xfrm>
        </p:spPr>
        <p:txBody>
          <a:bodyPr>
            <a:normAutofit/>
          </a:bodyPr>
          <a:lstStyle/>
          <a:p>
            <a:r>
              <a:rPr lang="en-US" dirty="0">
                <a:latin typeface="Segoe UI Semibold"/>
                <a:cs typeface="Segoe UI Semibold"/>
              </a:rPr>
              <a:t>Choosing right</a:t>
            </a:r>
            <a:endParaRPr lang="en-US" sz="2000" dirty="0">
              <a:latin typeface="Segoe UI Semibold" panose="020B0702040204020203" pitchFamily="34" charset="0"/>
              <a:cs typeface="Segoe UI Semibold" panose="020B0702040204020203" pitchFamily="34" charset="0"/>
            </a:endParaRPr>
          </a:p>
        </p:txBody>
      </p:sp>
      <p:sp>
        <p:nvSpPr>
          <p:cNvPr id="3" name="Text Placeholder 2">
            <a:extLst>
              <a:ext uri="{FF2B5EF4-FFF2-40B4-BE49-F238E27FC236}">
                <a16:creationId xmlns:a16="http://schemas.microsoft.com/office/drawing/2014/main" id="{FBE5B8C6-3F77-4921-8F90-F0EE24BA9D66}"/>
              </a:ext>
            </a:extLst>
          </p:cNvPr>
          <p:cNvSpPr>
            <a:spLocks noGrp="1"/>
          </p:cNvSpPr>
          <p:nvPr>
            <p:ph type="body" sz="quarter" idx="10"/>
          </p:nvPr>
        </p:nvSpPr>
        <p:spPr>
          <a:xfrm>
            <a:off x="143839" y="1435099"/>
            <a:ext cx="3863082" cy="4965699"/>
          </a:xfrm>
        </p:spPr>
        <p:txBody>
          <a:bodyPr/>
          <a:lstStyle/>
          <a:p>
            <a:r>
              <a:rPr lang="en-US" sz="2000" dirty="0">
                <a:latin typeface="+mj-lt"/>
              </a:rPr>
              <a:t>Cloud Optimized </a:t>
            </a:r>
            <a:r>
              <a:rPr lang="en-US" sz="2000" dirty="0"/>
              <a:t>is a strategy </a:t>
            </a:r>
            <a:br>
              <a:rPr lang="en-US" sz="2000" dirty="0"/>
            </a:br>
            <a:r>
              <a:rPr lang="en-US" sz="2000" dirty="0"/>
              <a:t>for migrating to the cloud by refactoring an application to </a:t>
            </a:r>
            <a:br>
              <a:rPr lang="en-US" sz="2000" dirty="0"/>
            </a:br>
            <a:r>
              <a:rPr lang="en-US" sz="2000" dirty="0"/>
              <a:t>take advantage of cloud-native features and capabilities</a:t>
            </a:r>
          </a:p>
          <a:p>
            <a:pPr>
              <a:spcBef>
                <a:spcPts val="2400"/>
              </a:spcBef>
            </a:pPr>
            <a:r>
              <a:rPr lang="en-US" sz="2000" dirty="0"/>
              <a:t>The output from this flowchart </a:t>
            </a:r>
            <a:br>
              <a:rPr lang="en-US" sz="2000" dirty="0"/>
            </a:br>
            <a:r>
              <a:rPr lang="en-US" sz="2000" dirty="0"/>
              <a:t>is a </a:t>
            </a:r>
            <a:r>
              <a:rPr lang="en-US" sz="2000" dirty="0">
                <a:latin typeface="+mj-lt"/>
              </a:rPr>
              <a:t>starting point </a:t>
            </a:r>
            <a:r>
              <a:rPr lang="en-US" sz="2000" dirty="0"/>
              <a:t>for consideration. Next, perform a more detailed evaluation of the service to see if it meets the needs of your business.</a:t>
            </a:r>
          </a:p>
        </p:txBody>
      </p:sp>
      <p:cxnSp>
        <p:nvCxnSpPr>
          <p:cNvPr id="8" name="Straight Connector 7">
            <a:extLst>
              <a:ext uri="{FF2B5EF4-FFF2-40B4-BE49-F238E27FC236}">
                <a16:creationId xmlns:a16="http://schemas.microsoft.com/office/drawing/2014/main" id="{8311C28F-015D-4E76-9847-CE914259D414}"/>
              </a:ext>
              <a:ext uri="{C183D7F6-B498-43B3-948B-1728B52AA6E4}">
                <adec:decorative xmlns:adec="http://schemas.microsoft.com/office/drawing/2017/decorative" val="1"/>
              </a:ext>
            </a:extLst>
          </p:cNvPr>
          <p:cNvCxnSpPr>
            <a:cxnSpLocks/>
          </p:cNvCxnSpPr>
          <p:nvPr/>
        </p:nvCxnSpPr>
        <p:spPr>
          <a:xfrm>
            <a:off x="3862903" y="1435099"/>
            <a:ext cx="0" cy="4825999"/>
          </a:xfrm>
          <a:prstGeom prst="line">
            <a:avLst/>
          </a:prstGeom>
          <a:ln w="19050">
            <a:solidFill>
              <a:schemeClr val="accent6">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Picture 10" descr="Screenshot of a diagram&#10;">
            <a:extLst>
              <a:ext uri="{FF2B5EF4-FFF2-40B4-BE49-F238E27FC236}">
                <a16:creationId xmlns:a16="http://schemas.microsoft.com/office/drawing/2014/main" id="{543ABD5C-B0FF-4819-A642-E39191CD6AAF}"/>
              </a:ext>
            </a:extLst>
          </p:cNvPr>
          <p:cNvPicPr>
            <a:picLocks noChangeAspect="1"/>
          </p:cNvPicPr>
          <p:nvPr/>
        </p:nvPicPr>
        <p:blipFill>
          <a:blip r:embed="rId3"/>
          <a:stretch>
            <a:fillRect/>
          </a:stretch>
        </p:blipFill>
        <p:spPr>
          <a:xfrm>
            <a:off x="4078841" y="218830"/>
            <a:ext cx="7846669" cy="6181970"/>
          </a:xfrm>
          <a:prstGeom prst="rect">
            <a:avLst/>
          </a:prstGeom>
        </p:spPr>
      </p:pic>
    </p:spTree>
    <p:extLst>
      <p:ext uri="{BB962C8B-B14F-4D97-AF65-F5344CB8AC3E}">
        <p14:creationId xmlns:p14="http://schemas.microsoft.com/office/powerpoint/2010/main" val="179823024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D3AA0-8ECB-1149-BC50-AEC02AB32A1A}"/>
              </a:ext>
            </a:extLst>
          </p:cNvPr>
          <p:cNvSpPr/>
          <p:nvPr/>
        </p:nvSpPr>
        <p:spPr>
          <a:xfrm>
            <a:off x="0" y="-79822"/>
            <a:ext cx="12280875" cy="7017644"/>
          </a:xfrm>
          <a:prstGeom prst="rect">
            <a:avLst/>
          </a:prstGeom>
          <a:gradFill flip="none" rotWithShape="1">
            <a:gsLst>
              <a:gs pos="0">
                <a:schemeClr val="bg1"/>
              </a:gs>
              <a:gs pos="47000">
                <a:schemeClr val="bg1">
                  <a:lumMod val="85000"/>
                </a:schemeClr>
              </a:gs>
              <a:gs pos="92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R" sz="1800"/>
          </a:p>
        </p:txBody>
      </p:sp>
      <p:cxnSp>
        <p:nvCxnSpPr>
          <p:cNvPr id="10" name="Straight Connector 9">
            <a:extLst>
              <a:ext uri="{FF2B5EF4-FFF2-40B4-BE49-F238E27FC236}">
                <a16:creationId xmlns:a16="http://schemas.microsoft.com/office/drawing/2014/main" id="{4E881242-B354-C04D-9D2A-D4A72B65BE73}"/>
              </a:ext>
            </a:extLst>
          </p:cNvPr>
          <p:cNvCxnSpPr>
            <a:cxnSpLocks/>
          </p:cNvCxnSpPr>
          <p:nvPr/>
        </p:nvCxnSpPr>
        <p:spPr>
          <a:xfrm>
            <a:off x="458000" y="1047992"/>
            <a:ext cx="11416024" cy="0"/>
          </a:xfrm>
          <a:prstGeom prst="line">
            <a:avLst/>
          </a:prstGeom>
          <a:ln w="28575">
            <a:solidFill>
              <a:srgbClr val="0080E3"/>
            </a:solidFill>
          </a:ln>
        </p:spPr>
        <p:style>
          <a:lnRef idx="1">
            <a:schemeClr val="accent1"/>
          </a:lnRef>
          <a:fillRef idx="0">
            <a:schemeClr val="accent1"/>
          </a:fillRef>
          <a:effectRef idx="0">
            <a:schemeClr val="accent1"/>
          </a:effectRef>
          <a:fontRef idx="minor">
            <a:schemeClr val="tx1"/>
          </a:fontRef>
        </p:style>
      </p:cxnSp>
      <p:sp>
        <p:nvSpPr>
          <p:cNvPr id="32" name="Oval 58">
            <a:extLst>
              <a:ext uri="{FF2B5EF4-FFF2-40B4-BE49-F238E27FC236}">
                <a16:creationId xmlns:a16="http://schemas.microsoft.com/office/drawing/2014/main" id="{53F105DD-D027-4FCF-A701-EA230BB744A2}"/>
              </a:ext>
            </a:extLst>
          </p:cNvPr>
          <p:cNvSpPr/>
          <p:nvPr/>
        </p:nvSpPr>
        <p:spPr>
          <a:xfrm>
            <a:off x="10723424" y="5492452"/>
            <a:ext cx="105289" cy="105289"/>
          </a:xfrm>
          <a:prstGeom prst="ellipse">
            <a:avLst/>
          </a:prstGeom>
          <a:solidFill>
            <a:schemeClr val="accent4">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defRPr/>
            </a:pPr>
            <a:endParaRPr lang="en-IN" sz="1800">
              <a:solidFill>
                <a:schemeClr val="tx1"/>
              </a:solidFill>
              <a:latin typeface="Segoe UI"/>
            </a:endParaRPr>
          </a:p>
        </p:txBody>
      </p:sp>
      <p:sp>
        <p:nvSpPr>
          <p:cNvPr id="2" name="Title 16">
            <a:extLst>
              <a:ext uri="{FF2B5EF4-FFF2-40B4-BE49-F238E27FC236}">
                <a16:creationId xmlns:a16="http://schemas.microsoft.com/office/drawing/2014/main" id="{13F696D4-2E4F-40E7-B938-1E41CDEB82DD}"/>
              </a:ext>
            </a:extLst>
          </p:cNvPr>
          <p:cNvSpPr txBox="1">
            <a:spLocks/>
          </p:cNvSpPr>
          <p:nvPr/>
        </p:nvSpPr>
        <p:spPr>
          <a:xfrm>
            <a:off x="566226" y="1170738"/>
            <a:ext cx="11113196" cy="729388"/>
          </a:xfrm>
          <a:prstGeom prst="rect">
            <a:avLst/>
          </a:prstGeom>
        </p:spPr>
        <p:txBody>
          <a:bodyPr vert="horz" lIns="0" tIns="44821" rIns="0" bIns="44821" rtlCol="0" anchor="b">
            <a:normAutofit/>
          </a:bodyPr>
          <a:lstStyle>
            <a:lvl1pPr algn="l" defTabSz="930265" rtl="0" eaLnBrk="1" latinLnBrk="0" hangingPunct="1">
              <a:lnSpc>
                <a:spcPct val="90000"/>
              </a:lnSpc>
              <a:spcBef>
                <a:spcPct val="0"/>
              </a:spcBef>
              <a:buNone/>
              <a:defRPr sz="6119" kern="1200">
                <a:solidFill>
                  <a:schemeClr val="bg1"/>
                </a:solidFill>
                <a:latin typeface="+mj-lt"/>
                <a:ea typeface="+mj-ea"/>
                <a:cs typeface="+mj-cs"/>
              </a:defRPr>
            </a:lvl1pPr>
          </a:lstStyle>
          <a:p>
            <a:r>
              <a:rPr lang="pt-BR" sz="3921" dirty="0">
                <a:solidFill>
                  <a:srgbClr val="0079D6"/>
                </a:solidFill>
                <a:latin typeface="Segoe UI Semibold" panose="020B0702040204020203" pitchFamily="34" charset="0"/>
                <a:cs typeface="Segoe UI Semibold" panose="020B0702040204020203" pitchFamily="34" charset="0"/>
              </a:rPr>
              <a:t>Azure Monitor</a:t>
            </a:r>
            <a:endParaRPr lang="en-US" sz="3921" dirty="0">
              <a:solidFill>
                <a:srgbClr val="0079D6"/>
              </a:solidFill>
              <a:latin typeface="Segoe UI Semibold" panose="020B0702040204020203" pitchFamily="34" charset="0"/>
              <a:cs typeface="Segoe UI Semibold" panose="020B0702040204020203" pitchFamily="34" charset="0"/>
            </a:endParaRPr>
          </a:p>
        </p:txBody>
      </p:sp>
      <p:grpSp>
        <p:nvGrpSpPr>
          <p:cNvPr id="12" name="Group 5">
            <a:extLst>
              <a:ext uri="{FF2B5EF4-FFF2-40B4-BE49-F238E27FC236}">
                <a16:creationId xmlns:a16="http://schemas.microsoft.com/office/drawing/2014/main" id="{D47A03DF-FBB5-4C7F-B8AD-DC21815DB60C}"/>
              </a:ext>
            </a:extLst>
          </p:cNvPr>
          <p:cNvGrpSpPr/>
          <p:nvPr/>
        </p:nvGrpSpPr>
        <p:grpSpPr>
          <a:xfrm>
            <a:off x="1034910" y="1891184"/>
            <a:ext cx="10468825" cy="4875318"/>
            <a:chOff x="557044" y="643748"/>
            <a:chExt cx="11486346" cy="6010930"/>
          </a:xfrm>
          <a:solidFill>
            <a:schemeClr val="bg1"/>
          </a:solidFill>
        </p:grpSpPr>
        <p:sp>
          <p:nvSpPr>
            <p:cNvPr id="14" name="Rectangle: Rounded Corners 113">
              <a:extLst>
                <a:ext uri="{FF2B5EF4-FFF2-40B4-BE49-F238E27FC236}">
                  <a16:creationId xmlns:a16="http://schemas.microsoft.com/office/drawing/2014/main" id="{7C88E8C8-5D0D-46B6-A491-4B2E4156D230}"/>
                </a:ext>
              </a:extLst>
            </p:cNvPr>
            <p:cNvSpPr/>
            <p:nvPr/>
          </p:nvSpPr>
          <p:spPr bwMode="auto">
            <a:xfrm>
              <a:off x="3586664" y="643748"/>
              <a:ext cx="8456726" cy="6010930"/>
            </a:xfrm>
            <a:prstGeom prst="roundRect">
              <a:avLst>
                <a:gd name="adj" fmla="val 1624"/>
              </a:avLst>
            </a:prstGeom>
            <a:grp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Rectangle 114">
              <a:extLst>
                <a:ext uri="{FF2B5EF4-FFF2-40B4-BE49-F238E27FC236}">
                  <a16:creationId xmlns:a16="http://schemas.microsoft.com/office/drawing/2014/main" id="{12C8C6B7-5AA6-40BD-80C1-90ADE621BC39}"/>
                </a:ext>
              </a:extLst>
            </p:cNvPr>
            <p:cNvSpPr/>
            <p:nvPr/>
          </p:nvSpPr>
          <p:spPr bwMode="auto">
            <a:xfrm>
              <a:off x="3464159" y="3515718"/>
              <a:ext cx="174584" cy="147103"/>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Rectangle: Rounded Corners 115">
              <a:extLst>
                <a:ext uri="{FF2B5EF4-FFF2-40B4-BE49-F238E27FC236}">
                  <a16:creationId xmlns:a16="http://schemas.microsoft.com/office/drawing/2014/main" id="{3C720BA9-8011-4018-A373-0628DF0D03BC}"/>
                </a:ext>
              </a:extLst>
            </p:cNvPr>
            <p:cNvSpPr/>
            <p:nvPr/>
          </p:nvSpPr>
          <p:spPr bwMode="auto">
            <a:xfrm>
              <a:off x="7407609" y="5436249"/>
              <a:ext cx="4289663" cy="1009049"/>
            </a:xfrm>
            <a:prstGeom prst="roundRect">
              <a:avLst>
                <a:gd name="adj" fmla="val 7706"/>
              </a:avLst>
            </a:prstGeom>
            <a:grp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17" name="Rectangle: Rounded Corners 116">
              <a:extLst>
                <a:ext uri="{FF2B5EF4-FFF2-40B4-BE49-F238E27FC236}">
                  <a16:creationId xmlns:a16="http://schemas.microsoft.com/office/drawing/2014/main" id="{C3F9BB3D-980A-4365-89FB-4583ECA80F42}"/>
                </a:ext>
              </a:extLst>
            </p:cNvPr>
            <p:cNvSpPr/>
            <p:nvPr/>
          </p:nvSpPr>
          <p:spPr bwMode="auto">
            <a:xfrm>
              <a:off x="7407609" y="3152591"/>
              <a:ext cx="4289663" cy="1009049"/>
            </a:xfrm>
            <a:prstGeom prst="roundRect">
              <a:avLst>
                <a:gd name="adj" fmla="val 7706"/>
              </a:avLst>
            </a:prstGeom>
            <a:grp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18" name="Rectangle: Rounded Corners 117">
              <a:extLst>
                <a:ext uri="{FF2B5EF4-FFF2-40B4-BE49-F238E27FC236}">
                  <a16:creationId xmlns:a16="http://schemas.microsoft.com/office/drawing/2014/main" id="{65FC5516-65F0-419C-94F0-A8AF5B7D99D0}"/>
                </a:ext>
              </a:extLst>
            </p:cNvPr>
            <p:cNvSpPr/>
            <p:nvPr/>
          </p:nvSpPr>
          <p:spPr bwMode="auto">
            <a:xfrm>
              <a:off x="7407609" y="4294420"/>
              <a:ext cx="4289663" cy="1009049"/>
            </a:xfrm>
            <a:prstGeom prst="roundRect">
              <a:avLst>
                <a:gd name="adj" fmla="val 7706"/>
              </a:avLst>
            </a:prstGeom>
            <a:grp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19" name="Rectangle: Rounded Corners 118">
              <a:extLst>
                <a:ext uri="{FF2B5EF4-FFF2-40B4-BE49-F238E27FC236}">
                  <a16:creationId xmlns:a16="http://schemas.microsoft.com/office/drawing/2014/main" id="{80B9AB36-CBF2-403A-89AE-D6D211354AFB}"/>
                </a:ext>
              </a:extLst>
            </p:cNvPr>
            <p:cNvSpPr/>
            <p:nvPr/>
          </p:nvSpPr>
          <p:spPr bwMode="auto">
            <a:xfrm>
              <a:off x="7407609" y="2010762"/>
              <a:ext cx="4289663" cy="1009049"/>
            </a:xfrm>
            <a:prstGeom prst="roundRect">
              <a:avLst>
                <a:gd name="adj" fmla="val 7706"/>
              </a:avLst>
            </a:prstGeom>
            <a:grp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20" name="Rectangle: Rounded Corners 206">
              <a:extLst>
                <a:ext uri="{FF2B5EF4-FFF2-40B4-BE49-F238E27FC236}">
                  <a16:creationId xmlns:a16="http://schemas.microsoft.com/office/drawing/2014/main" id="{77247E0B-E0FE-4543-BD35-161C9BB327C3}"/>
                </a:ext>
              </a:extLst>
            </p:cNvPr>
            <p:cNvSpPr/>
            <p:nvPr/>
          </p:nvSpPr>
          <p:spPr bwMode="auto">
            <a:xfrm>
              <a:off x="4036870" y="2153980"/>
              <a:ext cx="1607947" cy="2725250"/>
            </a:xfrm>
            <a:prstGeom prst="roundRect">
              <a:avLst>
                <a:gd name="adj" fmla="val 5420"/>
              </a:avLst>
            </a:prstGeom>
            <a:grp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bold"/>
                <a:cs typeface="Segoe UI" pitchFamily="34" charset="0"/>
              </a:endParaRPr>
            </a:p>
          </p:txBody>
        </p:sp>
        <p:sp>
          <p:nvSpPr>
            <p:cNvPr id="21" name="Rectangle: Rounded Corners 120">
              <a:extLst>
                <a:ext uri="{FF2B5EF4-FFF2-40B4-BE49-F238E27FC236}">
                  <a16:creationId xmlns:a16="http://schemas.microsoft.com/office/drawing/2014/main" id="{D93292A1-97FC-4BAB-A42B-11CE2BA3CE64}"/>
                </a:ext>
              </a:extLst>
            </p:cNvPr>
            <p:cNvSpPr/>
            <p:nvPr/>
          </p:nvSpPr>
          <p:spPr bwMode="auto">
            <a:xfrm>
              <a:off x="7407609" y="868932"/>
              <a:ext cx="4289663" cy="1009049"/>
            </a:xfrm>
            <a:prstGeom prst="roundRect">
              <a:avLst>
                <a:gd name="adj" fmla="val 7706"/>
              </a:avLst>
            </a:prstGeom>
            <a:grp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grpSp>
          <p:nvGrpSpPr>
            <p:cNvPr id="22" name="Group 121">
              <a:extLst>
                <a:ext uri="{FF2B5EF4-FFF2-40B4-BE49-F238E27FC236}">
                  <a16:creationId xmlns:a16="http://schemas.microsoft.com/office/drawing/2014/main" id="{24259A6B-EA37-4168-970C-C078CCB762C5}"/>
                </a:ext>
              </a:extLst>
            </p:cNvPr>
            <p:cNvGrpSpPr/>
            <p:nvPr/>
          </p:nvGrpSpPr>
          <p:grpSpPr>
            <a:xfrm>
              <a:off x="7826443" y="995645"/>
              <a:ext cx="1104776" cy="786835"/>
              <a:chOff x="7595189" y="412152"/>
              <a:chExt cx="1104932" cy="786946"/>
            </a:xfrm>
            <a:grpFill/>
          </p:grpSpPr>
          <p:pic>
            <p:nvPicPr>
              <p:cNvPr id="108" name="Graphic 204">
                <a:extLst>
                  <a:ext uri="{FF2B5EF4-FFF2-40B4-BE49-F238E27FC236}">
                    <a16:creationId xmlns:a16="http://schemas.microsoft.com/office/drawing/2014/main" id="{AB960AFF-B817-4AE5-8996-9BDC0B6390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06422" y="412152"/>
                <a:ext cx="383374" cy="383374"/>
              </a:xfrm>
              <a:prstGeom prst="rect">
                <a:avLst/>
              </a:prstGeom>
            </p:spPr>
          </p:pic>
          <p:sp>
            <p:nvSpPr>
              <p:cNvPr id="109" name="TextBox 205">
                <a:extLst>
                  <a:ext uri="{FF2B5EF4-FFF2-40B4-BE49-F238E27FC236}">
                    <a16:creationId xmlns:a16="http://schemas.microsoft.com/office/drawing/2014/main" id="{D89535BA-09BF-486E-9066-8390029E795F}"/>
                  </a:ext>
                </a:extLst>
              </p:cNvPr>
              <p:cNvSpPr txBox="1"/>
              <p:nvPr/>
            </p:nvSpPr>
            <p:spPr>
              <a:xfrm>
                <a:off x="7595189" y="808467"/>
                <a:ext cx="1104932" cy="390631"/>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dirty="0">
                    <a:solidFill>
                      <a:srgbClr val="000000"/>
                    </a:solidFill>
                    <a:latin typeface="Segoe UI Semibold"/>
                  </a:rPr>
                  <a:t>Application </a:t>
                </a:r>
              </a:p>
            </p:txBody>
          </p:sp>
        </p:grpSp>
        <p:grpSp>
          <p:nvGrpSpPr>
            <p:cNvPr id="23" name="Group 122">
              <a:extLst>
                <a:ext uri="{FF2B5EF4-FFF2-40B4-BE49-F238E27FC236}">
                  <a16:creationId xmlns:a16="http://schemas.microsoft.com/office/drawing/2014/main" id="{8434ADF0-066F-45FA-AD04-BCC902495314}"/>
                </a:ext>
              </a:extLst>
            </p:cNvPr>
            <p:cNvGrpSpPr/>
            <p:nvPr/>
          </p:nvGrpSpPr>
          <p:grpSpPr>
            <a:xfrm>
              <a:off x="8832150" y="951764"/>
              <a:ext cx="1005697" cy="830716"/>
              <a:chOff x="8601046" y="368265"/>
              <a:chExt cx="1005840" cy="830834"/>
            </a:xfrm>
            <a:grpFill/>
          </p:grpSpPr>
          <p:pic>
            <p:nvPicPr>
              <p:cNvPr id="106" name="Graphic 202">
                <a:extLst>
                  <a:ext uri="{FF2B5EF4-FFF2-40B4-BE49-F238E27FC236}">
                    <a16:creationId xmlns:a16="http://schemas.microsoft.com/office/drawing/2014/main" id="{19B19F24-5DE6-4AF4-A115-5B46D9BAC3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68392" y="368265"/>
                <a:ext cx="471148" cy="471148"/>
              </a:xfrm>
              <a:prstGeom prst="rect">
                <a:avLst/>
              </a:prstGeom>
            </p:spPr>
          </p:pic>
          <p:sp>
            <p:nvSpPr>
              <p:cNvPr id="107" name="TextBox 203">
                <a:extLst>
                  <a:ext uri="{FF2B5EF4-FFF2-40B4-BE49-F238E27FC236}">
                    <a16:creationId xmlns:a16="http://schemas.microsoft.com/office/drawing/2014/main" id="{0DE88B78-87EF-42F9-85B3-55CCC748FB1A}"/>
                  </a:ext>
                </a:extLst>
              </p:cNvPr>
              <p:cNvSpPr txBox="1"/>
              <p:nvPr/>
            </p:nvSpPr>
            <p:spPr>
              <a:xfrm>
                <a:off x="8601046" y="808467"/>
                <a:ext cx="1005840" cy="390632"/>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Container</a:t>
                </a:r>
              </a:p>
            </p:txBody>
          </p:sp>
        </p:grpSp>
        <p:grpSp>
          <p:nvGrpSpPr>
            <p:cNvPr id="24" name="Group 123">
              <a:extLst>
                <a:ext uri="{FF2B5EF4-FFF2-40B4-BE49-F238E27FC236}">
                  <a16:creationId xmlns:a16="http://schemas.microsoft.com/office/drawing/2014/main" id="{D5B3AB50-CE92-4612-A47B-F259F956C970}"/>
                </a:ext>
              </a:extLst>
            </p:cNvPr>
            <p:cNvGrpSpPr/>
            <p:nvPr/>
          </p:nvGrpSpPr>
          <p:grpSpPr>
            <a:xfrm>
              <a:off x="9837864" y="951764"/>
              <a:ext cx="807527" cy="830716"/>
              <a:chOff x="9606903" y="368265"/>
              <a:chExt cx="807642" cy="830834"/>
            </a:xfrm>
            <a:grpFill/>
          </p:grpSpPr>
          <p:pic>
            <p:nvPicPr>
              <p:cNvPr id="104" name="Graphic 200">
                <a:extLst>
                  <a:ext uri="{FF2B5EF4-FFF2-40B4-BE49-F238E27FC236}">
                    <a16:creationId xmlns:a16="http://schemas.microsoft.com/office/drawing/2014/main" id="{710053C4-EF2C-469A-AE2F-64B6128F20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75150" y="368265"/>
                <a:ext cx="471148" cy="471148"/>
              </a:xfrm>
              <a:prstGeom prst="rect">
                <a:avLst/>
              </a:prstGeom>
            </p:spPr>
          </p:pic>
          <p:sp>
            <p:nvSpPr>
              <p:cNvPr id="105" name="TextBox 201">
                <a:extLst>
                  <a:ext uri="{FF2B5EF4-FFF2-40B4-BE49-F238E27FC236}">
                    <a16:creationId xmlns:a16="http://schemas.microsoft.com/office/drawing/2014/main" id="{98F37997-E1BE-4BA6-A5C0-B582FE6A31D8}"/>
                  </a:ext>
                </a:extLst>
              </p:cNvPr>
              <p:cNvSpPr txBox="1"/>
              <p:nvPr/>
            </p:nvSpPr>
            <p:spPr>
              <a:xfrm>
                <a:off x="9606903" y="808467"/>
                <a:ext cx="807642" cy="390632"/>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dirty="0">
                    <a:solidFill>
                      <a:srgbClr val="000000"/>
                    </a:solidFill>
                    <a:latin typeface="Segoe UI Semibold"/>
                  </a:rPr>
                  <a:t>VM</a:t>
                </a:r>
              </a:p>
            </p:txBody>
          </p:sp>
        </p:grpSp>
        <p:grpSp>
          <p:nvGrpSpPr>
            <p:cNvPr id="25" name="Group 124">
              <a:extLst>
                <a:ext uri="{FF2B5EF4-FFF2-40B4-BE49-F238E27FC236}">
                  <a16:creationId xmlns:a16="http://schemas.microsoft.com/office/drawing/2014/main" id="{00035837-023F-4258-A953-FF813019B8DF}"/>
                </a:ext>
              </a:extLst>
            </p:cNvPr>
            <p:cNvGrpSpPr/>
            <p:nvPr/>
          </p:nvGrpSpPr>
          <p:grpSpPr>
            <a:xfrm>
              <a:off x="10645407" y="951764"/>
              <a:ext cx="1005697" cy="867819"/>
              <a:chOff x="10414561" y="368265"/>
              <a:chExt cx="1005840" cy="867942"/>
            </a:xfrm>
            <a:grpFill/>
          </p:grpSpPr>
          <p:pic>
            <p:nvPicPr>
              <p:cNvPr id="102" name="Graphic 198">
                <a:extLst>
                  <a:ext uri="{FF2B5EF4-FFF2-40B4-BE49-F238E27FC236}">
                    <a16:creationId xmlns:a16="http://schemas.microsoft.com/office/drawing/2014/main" id="{2F3569D0-6291-4E77-9C23-A85E64EBB2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81907" y="368265"/>
                <a:ext cx="471148" cy="471148"/>
              </a:xfrm>
              <a:prstGeom prst="rect">
                <a:avLst/>
              </a:prstGeom>
            </p:spPr>
          </p:pic>
          <p:sp>
            <p:nvSpPr>
              <p:cNvPr id="103" name="TextBox 199">
                <a:extLst>
                  <a:ext uri="{FF2B5EF4-FFF2-40B4-BE49-F238E27FC236}">
                    <a16:creationId xmlns:a16="http://schemas.microsoft.com/office/drawing/2014/main" id="{B03E9AF2-2296-40A0-B1B8-245687781CB2}"/>
                  </a:ext>
                </a:extLst>
              </p:cNvPr>
              <p:cNvSpPr txBox="1"/>
              <p:nvPr/>
            </p:nvSpPr>
            <p:spPr>
              <a:xfrm>
                <a:off x="10414561" y="808467"/>
                <a:ext cx="1005840" cy="427740"/>
              </a:xfrm>
              <a:prstGeom prst="rect">
                <a:avLst/>
              </a:prstGeom>
              <a:grpFill/>
            </p:spPr>
            <p:txBody>
              <a:bodyPr wrap="square" lIns="89630" tIns="89630" rIns="89630" bIns="89630" rtlCol="0">
                <a:noAutofit/>
              </a:bodyPr>
              <a:lstStyle/>
              <a:p>
                <a:pPr algn="ctr" defTabSz="914139">
                  <a:lnSpc>
                    <a:spcPct val="90000"/>
                  </a:lnSpc>
                  <a:spcAft>
                    <a:spcPts val="588"/>
                  </a:spcAft>
                  <a:defRPr/>
                </a:pPr>
                <a:r>
                  <a:rPr lang="en-US" sz="980" kern="0" dirty="0">
                    <a:solidFill>
                      <a:srgbClr val="000000"/>
                    </a:solidFill>
                    <a:latin typeface="Segoe UI Semibold"/>
                  </a:rPr>
                  <a:t>Monitoring Solutions</a:t>
                </a:r>
              </a:p>
            </p:txBody>
          </p:sp>
        </p:grpSp>
        <p:sp>
          <p:nvSpPr>
            <p:cNvPr id="26" name="TextBox 125">
              <a:extLst>
                <a:ext uri="{FF2B5EF4-FFF2-40B4-BE49-F238E27FC236}">
                  <a16:creationId xmlns:a16="http://schemas.microsoft.com/office/drawing/2014/main" id="{F625D33D-C395-492E-8802-E99EF551F36F}"/>
                </a:ext>
              </a:extLst>
            </p:cNvPr>
            <p:cNvSpPr txBox="1"/>
            <p:nvPr/>
          </p:nvSpPr>
          <p:spPr>
            <a:xfrm>
              <a:off x="7031552" y="1230362"/>
              <a:ext cx="783477" cy="345668"/>
            </a:xfrm>
            <a:prstGeom prst="rect">
              <a:avLst/>
            </a:prstGeom>
            <a:grpFill/>
          </p:spPr>
          <p:txBody>
            <a:bodyPr wrap="none" lIns="44814" tIns="44814" rIns="44814" bIns="44814" rtlCol="0">
              <a:spAutoFit/>
            </a:bodyPr>
            <a:lstStyle/>
            <a:p>
              <a:pPr defTabSz="914139">
                <a:lnSpc>
                  <a:spcPct val="90000"/>
                </a:lnSpc>
                <a:spcAft>
                  <a:spcPts val="588"/>
                </a:spcAft>
                <a:defRPr/>
              </a:pPr>
              <a:r>
                <a:rPr lang="en-US" sz="1371" kern="0">
                  <a:solidFill>
                    <a:srgbClr val="0078D7"/>
                  </a:solidFill>
                  <a:latin typeface="Segoe UI Semibold"/>
                </a:rPr>
                <a:t>Insights</a:t>
              </a:r>
            </a:p>
          </p:txBody>
        </p:sp>
        <p:grpSp>
          <p:nvGrpSpPr>
            <p:cNvPr id="27" name="Group 126">
              <a:extLst>
                <a:ext uri="{FF2B5EF4-FFF2-40B4-BE49-F238E27FC236}">
                  <a16:creationId xmlns:a16="http://schemas.microsoft.com/office/drawing/2014/main" id="{05DF0BC6-606C-46AB-9DDD-E2FD57EBADAC}"/>
                </a:ext>
              </a:extLst>
            </p:cNvPr>
            <p:cNvGrpSpPr/>
            <p:nvPr/>
          </p:nvGrpSpPr>
          <p:grpSpPr>
            <a:xfrm>
              <a:off x="7031547" y="2120065"/>
              <a:ext cx="4619551" cy="860221"/>
              <a:chOff x="7031667" y="1956872"/>
              <a:chExt cx="4620208" cy="860344"/>
            </a:xfrm>
            <a:grpFill/>
          </p:grpSpPr>
          <p:grpSp>
            <p:nvGrpSpPr>
              <p:cNvPr id="89" name="Group 185">
                <a:extLst>
                  <a:ext uri="{FF2B5EF4-FFF2-40B4-BE49-F238E27FC236}">
                    <a16:creationId xmlns:a16="http://schemas.microsoft.com/office/drawing/2014/main" id="{4C8CDB04-D2F4-4CCA-A67F-0B05DF07910D}"/>
                  </a:ext>
                </a:extLst>
              </p:cNvPr>
              <p:cNvGrpSpPr/>
              <p:nvPr/>
            </p:nvGrpSpPr>
            <p:grpSpPr>
              <a:xfrm>
                <a:off x="7826663" y="1956872"/>
                <a:ext cx="1005840" cy="860344"/>
                <a:chOff x="7800981" y="1749888"/>
                <a:chExt cx="1005840" cy="860344"/>
              </a:xfrm>
              <a:grpFill/>
            </p:grpSpPr>
            <p:pic>
              <p:nvPicPr>
                <p:cNvPr id="100" name="Graphic 196">
                  <a:extLst>
                    <a:ext uri="{FF2B5EF4-FFF2-40B4-BE49-F238E27FC236}">
                      <a16:creationId xmlns:a16="http://schemas.microsoft.com/office/drawing/2014/main" id="{FB997CF5-D4BF-477F-BBA8-595C851A37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68327" y="1749888"/>
                  <a:ext cx="471148" cy="471148"/>
                </a:xfrm>
                <a:prstGeom prst="rect">
                  <a:avLst/>
                </a:prstGeom>
              </p:spPr>
            </p:pic>
            <p:sp>
              <p:nvSpPr>
                <p:cNvPr id="101" name="TextBox 197">
                  <a:extLst>
                    <a:ext uri="{FF2B5EF4-FFF2-40B4-BE49-F238E27FC236}">
                      <a16:creationId xmlns:a16="http://schemas.microsoft.com/office/drawing/2014/main" id="{24BD29BC-B377-494F-B11F-45720CB01E47}"/>
                    </a:ext>
                  </a:extLst>
                </p:cNvPr>
                <p:cNvSpPr txBox="1"/>
                <p:nvPr/>
              </p:nvSpPr>
              <p:spPr>
                <a:xfrm>
                  <a:off x="7800981" y="2219600"/>
                  <a:ext cx="1005840" cy="390632"/>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dirty="0">
                      <a:solidFill>
                        <a:srgbClr val="000000"/>
                      </a:solidFill>
                      <a:latin typeface="Segoe UI Semibold"/>
                    </a:rPr>
                    <a:t>Dashboards</a:t>
                  </a:r>
                </a:p>
              </p:txBody>
            </p:sp>
          </p:grpSp>
          <p:grpSp>
            <p:nvGrpSpPr>
              <p:cNvPr id="90" name="Group 186">
                <a:extLst>
                  <a:ext uri="{FF2B5EF4-FFF2-40B4-BE49-F238E27FC236}">
                    <a16:creationId xmlns:a16="http://schemas.microsoft.com/office/drawing/2014/main" id="{FBCFC358-117B-40DF-8345-4E0A4997137C}"/>
                  </a:ext>
                </a:extLst>
              </p:cNvPr>
              <p:cNvGrpSpPr/>
              <p:nvPr/>
            </p:nvGrpSpPr>
            <p:grpSpPr>
              <a:xfrm>
                <a:off x="8832520" y="1956872"/>
                <a:ext cx="1005840" cy="860344"/>
                <a:chOff x="8591257" y="1749888"/>
                <a:chExt cx="1005840" cy="860344"/>
              </a:xfrm>
              <a:grpFill/>
            </p:grpSpPr>
            <p:pic>
              <p:nvPicPr>
                <p:cNvPr id="98" name="Graphic 194">
                  <a:extLst>
                    <a:ext uri="{FF2B5EF4-FFF2-40B4-BE49-F238E27FC236}">
                      <a16:creationId xmlns:a16="http://schemas.microsoft.com/office/drawing/2014/main" id="{1B190418-883A-4151-8AF7-F79D1AD662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58603" y="1749888"/>
                  <a:ext cx="471148" cy="471148"/>
                </a:xfrm>
                <a:prstGeom prst="rect">
                  <a:avLst/>
                </a:prstGeom>
              </p:spPr>
            </p:pic>
            <p:sp>
              <p:nvSpPr>
                <p:cNvPr id="99" name="TextBox 195">
                  <a:extLst>
                    <a:ext uri="{FF2B5EF4-FFF2-40B4-BE49-F238E27FC236}">
                      <a16:creationId xmlns:a16="http://schemas.microsoft.com/office/drawing/2014/main" id="{000D8631-E863-4F74-8CBF-1EF1C93EB943}"/>
                    </a:ext>
                  </a:extLst>
                </p:cNvPr>
                <p:cNvSpPr txBox="1"/>
                <p:nvPr/>
              </p:nvSpPr>
              <p:spPr>
                <a:xfrm>
                  <a:off x="8591257" y="2219600"/>
                  <a:ext cx="1005840" cy="390632"/>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Views</a:t>
                  </a:r>
                </a:p>
              </p:txBody>
            </p:sp>
          </p:grpSp>
          <p:grpSp>
            <p:nvGrpSpPr>
              <p:cNvPr id="91" name="Group 187">
                <a:extLst>
                  <a:ext uri="{FF2B5EF4-FFF2-40B4-BE49-F238E27FC236}">
                    <a16:creationId xmlns:a16="http://schemas.microsoft.com/office/drawing/2014/main" id="{373DD33A-3AF0-4C5B-B52F-BE178101349E}"/>
                  </a:ext>
                </a:extLst>
              </p:cNvPr>
              <p:cNvGrpSpPr/>
              <p:nvPr/>
            </p:nvGrpSpPr>
            <p:grpSpPr>
              <a:xfrm>
                <a:off x="9838377" y="1956872"/>
                <a:ext cx="807642" cy="860344"/>
                <a:chOff x="9497397" y="1749888"/>
                <a:chExt cx="807642" cy="860344"/>
              </a:xfrm>
              <a:grpFill/>
            </p:grpSpPr>
            <p:pic>
              <p:nvPicPr>
                <p:cNvPr id="96" name="Graphic 192">
                  <a:extLst>
                    <a:ext uri="{FF2B5EF4-FFF2-40B4-BE49-F238E27FC236}">
                      <a16:creationId xmlns:a16="http://schemas.microsoft.com/office/drawing/2014/main" id="{16055BBD-8CBA-40B5-AADE-DF88D01798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65644" y="1749888"/>
                  <a:ext cx="471148" cy="471148"/>
                </a:xfrm>
                <a:prstGeom prst="rect">
                  <a:avLst/>
                </a:prstGeom>
              </p:spPr>
            </p:pic>
            <p:sp>
              <p:nvSpPr>
                <p:cNvPr id="97" name="TextBox 193">
                  <a:extLst>
                    <a:ext uri="{FF2B5EF4-FFF2-40B4-BE49-F238E27FC236}">
                      <a16:creationId xmlns:a16="http://schemas.microsoft.com/office/drawing/2014/main" id="{C6A8B4D4-0252-4965-8A56-E374A5DD4575}"/>
                    </a:ext>
                  </a:extLst>
                </p:cNvPr>
                <p:cNvSpPr txBox="1"/>
                <p:nvPr/>
              </p:nvSpPr>
              <p:spPr>
                <a:xfrm>
                  <a:off x="9497397" y="2219600"/>
                  <a:ext cx="807642" cy="390632"/>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Power BI</a:t>
                  </a:r>
                </a:p>
              </p:txBody>
            </p:sp>
          </p:grpSp>
          <p:grpSp>
            <p:nvGrpSpPr>
              <p:cNvPr id="92" name="Group 188">
                <a:extLst>
                  <a:ext uri="{FF2B5EF4-FFF2-40B4-BE49-F238E27FC236}">
                    <a16:creationId xmlns:a16="http://schemas.microsoft.com/office/drawing/2014/main" id="{680042CC-F171-4B9D-B784-039D38D55936}"/>
                  </a:ext>
                </a:extLst>
              </p:cNvPr>
              <p:cNvGrpSpPr/>
              <p:nvPr/>
            </p:nvGrpSpPr>
            <p:grpSpPr>
              <a:xfrm>
                <a:off x="10646035" y="1956872"/>
                <a:ext cx="1005840" cy="860344"/>
                <a:chOff x="10325683" y="1749888"/>
                <a:chExt cx="1005840" cy="860344"/>
              </a:xfrm>
              <a:grpFill/>
            </p:grpSpPr>
            <p:pic>
              <p:nvPicPr>
                <p:cNvPr id="94" name="Graphic 190">
                  <a:extLst>
                    <a:ext uri="{FF2B5EF4-FFF2-40B4-BE49-F238E27FC236}">
                      <a16:creationId xmlns:a16="http://schemas.microsoft.com/office/drawing/2014/main" id="{932A1942-38E6-444F-8BC2-CF7C77CE31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93029" y="1749888"/>
                  <a:ext cx="471148" cy="471148"/>
                </a:xfrm>
                <a:prstGeom prst="rect">
                  <a:avLst/>
                </a:prstGeom>
              </p:spPr>
            </p:pic>
            <p:sp>
              <p:nvSpPr>
                <p:cNvPr id="95" name="TextBox 191">
                  <a:extLst>
                    <a:ext uri="{FF2B5EF4-FFF2-40B4-BE49-F238E27FC236}">
                      <a16:creationId xmlns:a16="http://schemas.microsoft.com/office/drawing/2014/main" id="{1E166E1A-5811-4E3D-8ED3-949FDF856599}"/>
                    </a:ext>
                  </a:extLst>
                </p:cNvPr>
                <p:cNvSpPr txBox="1"/>
                <p:nvPr/>
              </p:nvSpPr>
              <p:spPr>
                <a:xfrm>
                  <a:off x="10325683" y="2219600"/>
                  <a:ext cx="1005840" cy="390632"/>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Workbooks</a:t>
                  </a:r>
                </a:p>
              </p:txBody>
            </p:sp>
          </p:grpSp>
          <p:sp>
            <p:nvSpPr>
              <p:cNvPr id="93" name="TextBox 189">
                <a:extLst>
                  <a:ext uri="{FF2B5EF4-FFF2-40B4-BE49-F238E27FC236}">
                    <a16:creationId xmlns:a16="http://schemas.microsoft.com/office/drawing/2014/main" id="{B6D89B1A-9535-4F15-84A8-F63A72E713CA}"/>
                  </a:ext>
                </a:extLst>
              </p:cNvPr>
              <p:cNvSpPr txBox="1"/>
              <p:nvPr/>
            </p:nvSpPr>
            <p:spPr>
              <a:xfrm>
                <a:off x="7031667" y="2199758"/>
                <a:ext cx="862745" cy="345718"/>
              </a:xfrm>
              <a:prstGeom prst="rect">
                <a:avLst/>
              </a:prstGeom>
              <a:grpFill/>
            </p:spPr>
            <p:txBody>
              <a:bodyPr wrap="none" lIns="44814" tIns="44814" rIns="44814" bIns="44814" rtlCol="0">
                <a:spAutoFit/>
              </a:bodyPr>
              <a:lstStyle/>
              <a:p>
                <a:pPr defTabSz="914139">
                  <a:lnSpc>
                    <a:spcPct val="90000"/>
                  </a:lnSpc>
                  <a:spcAft>
                    <a:spcPts val="588"/>
                  </a:spcAft>
                  <a:defRPr/>
                </a:pPr>
                <a:r>
                  <a:rPr lang="en-US" sz="1371" kern="0">
                    <a:solidFill>
                      <a:srgbClr val="0078D7"/>
                    </a:solidFill>
                    <a:latin typeface="Segoe UI Semibold"/>
                  </a:rPr>
                  <a:t>Visualize</a:t>
                </a:r>
              </a:p>
            </p:txBody>
          </p:sp>
        </p:grpSp>
        <p:grpSp>
          <p:nvGrpSpPr>
            <p:cNvPr id="28" name="Group 127">
              <a:extLst>
                <a:ext uri="{FF2B5EF4-FFF2-40B4-BE49-F238E27FC236}">
                  <a16:creationId xmlns:a16="http://schemas.microsoft.com/office/drawing/2014/main" id="{AC6400E6-11DB-427E-BF51-E08D835A9FB2}"/>
                </a:ext>
              </a:extLst>
            </p:cNvPr>
            <p:cNvGrpSpPr/>
            <p:nvPr/>
          </p:nvGrpSpPr>
          <p:grpSpPr>
            <a:xfrm>
              <a:off x="7031550" y="3254493"/>
              <a:ext cx="3916084" cy="843219"/>
              <a:chOff x="7031667" y="3091461"/>
              <a:chExt cx="3916641" cy="843339"/>
            </a:xfrm>
            <a:grpFill/>
          </p:grpSpPr>
          <p:grpSp>
            <p:nvGrpSpPr>
              <p:cNvPr id="82" name="Group 178">
                <a:extLst>
                  <a:ext uri="{FF2B5EF4-FFF2-40B4-BE49-F238E27FC236}">
                    <a16:creationId xmlns:a16="http://schemas.microsoft.com/office/drawing/2014/main" id="{D5B261BA-2237-4F79-A934-AB0B720E0233}"/>
                  </a:ext>
                </a:extLst>
              </p:cNvPr>
              <p:cNvGrpSpPr/>
              <p:nvPr/>
            </p:nvGrpSpPr>
            <p:grpSpPr>
              <a:xfrm>
                <a:off x="8227358" y="3091461"/>
                <a:ext cx="1428296" cy="843339"/>
                <a:chOff x="8433984" y="2998661"/>
                <a:chExt cx="1428296" cy="843339"/>
              </a:xfrm>
              <a:grpFill/>
            </p:grpSpPr>
            <p:pic>
              <p:nvPicPr>
                <p:cNvPr id="87" name="Graphic 183">
                  <a:extLst>
                    <a:ext uri="{FF2B5EF4-FFF2-40B4-BE49-F238E27FC236}">
                      <a16:creationId xmlns:a16="http://schemas.microsoft.com/office/drawing/2014/main" id="{244D5F7E-E030-433C-B54C-69EB399957A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12557" y="2998661"/>
                  <a:ext cx="471148" cy="471148"/>
                </a:xfrm>
                <a:prstGeom prst="rect">
                  <a:avLst/>
                </a:prstGeom>
              </p:spPr>
            </p:pic>
            <p:sp>
              <p:nvSpPr>
                <p:cNvPr id="88" name="TextBox 184">
                  <a:extLst>
                    <a:ext uri="{FF2B5EF4-FFF2-40B4-BE49-F238E27FC236}">
                      <a16:creationId xmlns:a16="http://schemas.microsoft.com/office/drawing/2014/main" id="{078D7A13-5C99-49A2-8752-E00C3AEE4DE8}"/>
                    </a:ext>
                  </a:extLst>
                </p:cNvPr>
                <p:cNvSpPr txBox="1"/>
                <p:nvPr/>
              </p:nvSpPr>
              <p:spPr>
                <a:xfrm>
                  <a:off x="8433984" y="3451368"/>
                  <a:ext cx="1428296" cy="390632"/>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Metrics Explorer</a:t>
                  </a:r>
                </a:p>
              </p:txBody>
            </p:sp>
          </p:grpSp>
          <p:grpSp>
            <p:nvGrpSpPr>
              <p:cNvPr id="83" name="Group 179">
                <a:extLst>
                  <a:ext uri="{FF2B5EF4-FFF2-40B4-BE49-F238E27FC236}">
                    <a16:creationId xmlns:a16="http://schemas.microsoft.com/office/drawing/2014/main" id="{8877DDCB-6073-4C22-A2E4-6131171772A7}"/>
                  </a:ext>
                </a:extLst>
              </p:cNvPr>
              <p:cNvGrpSpPr/>
              <p:nvPr/>
            </p:nvGrpSpPr>
            <p:grpSpPr>
              <a:xfrm>
                <a:off x="9801454" y="3091461"/>
                <a:ext cx="1146854" cy="843339"/>
                <a:chOff x="9711646" y="2998661"/>
                <a:chExt cx="1146854" cy="843339"/>
              </a:xfrm>
              <a:grpFill/>
            </p:grpSpPr>
            <p:pic>
              <p:nvPicPr>
                <p:cNvPr id="85" name="Graphic 181">
                  <a:extLst>
                    <a:ext uri="{FF2B5EF4-FFF2-40B4-BE49-F238E27FC236}">
                      <a16:creationId xmlns:a16="http://schemas.microsoft.com/office/drawing/2014/main" id="{1157E7E3-DF4A-4D0A-8206-306FC6856E6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49499" y="2998661"/>
                  <a:ext cx="471148" cy="471148"/>
                </a:xfrm>
                <a:prstGeom prst="rect">
                  <a:avLst/>
                </a:prstGeom>
              </p:spPr>
            </p:pic>
            <p:sp>
              <p:nvSpPr>
                <p:cNvPr id="86" name="TextBox 182">
                  <a:extLst>
                    <a:ext uri="{FF2B5EF4-FFF2-40B4-BE49-F238E27FC236}">
                      <a16:creationId xmlns:a16="http://schemas.microsoft.com/office/drawing/2014/main" id="{8A4BFB2C-3109-475C-B5F3-BAD6F954F2A8}"/>
                    </a:ext>
                  </a:extLst>
                </p:cNvPr>
                <p:cNvSpPr txBox="1"/>
                <p:nvPr/>
              </p:nvSpPr>
              <p:spPr>
                <a:xfrm>
                  <a:off x="9711646" y="3451368"/>
                  <a:ext cx="1146854" cy="390632"/>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Log Analytics</a:t>
                  </a:r>
                </a:p>
              </p:txBody>
            </p:sp>
          </p:grpSp>
          <p:sp>
            <p:nvSpPr>
              <p:cNvPr id="84" name="TextBox 180">
                <a:extLst>
                  <a:ext uri="{FF2B5EF4-FFF2-40B4-BE49-F238E27FC236}">
                    <a16:creationId xmlns:a16="http://schemas.microsoft.com/office/drawing/2014/main" id="{B9E8FE95-2DA0-4FA6-8041-B760B4C5EF3E}"/>
                  </a:ext>
                </a:extLst>
              </p:cNvPr>
              <p:cNvSpPr txBox="1"/>
              <p:nvPr/>
            </p:nvSpPr>
            <p:spPr>
              <a:xfrm>
                <a:off x="7031667" y="3350131"/>
                <a:ext cx="783588" cy="345718"/>
              </a:xfrm>
              <a:prstGeom prst="rect">
                <a:avLst/>
              </a:prstGeom>
              <a:grpFill/>
            </p:spPr>
            <p:txBody>
              <a:bodyPr wrap="none" lIns="44814" tIns="44814" rIns="44814" bIns="44814" rtlCol="0">
                <a:spAutoFit/>
              </a:bodyPr>
              <a:lstStyle/>
              <a:p>
                <a:pPr defTabSz="914139">
                  <a:lnSpc>
                    <a:spcPct val="90000"/>
                  </a:lnSpc>
                  <a:spcAft>
                    <a:spcPts val="588"/>
                  </a:spcAft>
                  <a:defRPr/>
                </a:pPr>
                <a:r>
                  <a:rPr lang="en-US" sz="1371" kern="0">
                    <a:solidFill>
                      <a:srgbClr val="0078D7"/>
                    </a:solidFill>
                    <a:latin typeface="Segoe UI Semibold"/>
                  </a:rPr>
                  <a:t>Analyze</a:t>
                </a:r>
              </a:p>
            </p:txBody>
          </p:sp>
        </p:grpSp>
        <p:grpSp>
          <p:nvGrpSpPr>
            <p:cNvPr id="29" name="Group 128">
              <a:extLst>
                <a:ext uri="{FF2B5EF4-FFF2-40B4-BE49-F238E27FC236}">
                  <a16:creationId xmlns:a16="http://schemas.microsoft.com/office/drawing/2014/main" id="{0521FDCD-469F-438C-BF97-9493B4169FAC}"/>
                </a:ext>
              </a:extLst>
            </p:cNvPr>
            <p:cNvGrpSpPr/>
            <p:nvPr/>
          </p:nvGrpSpPr>
          <p:grpSpPr>
            <a:xfrm>
              <a:off x="7031550" y="4409490"/>
              <a:ext cx="3797399" cy="829483"/>
              <a:chOff x="7031667" y="4246623"/>
              <a:chExt cx="3797939" cy="829600"/>
            </a:xfrm>
            <a:grpFill/>
          </p:grpSpPr>
          <p:grpSp>
            <p:nvGrpSpPr>
              <p:cNvPr id="75" name="Group 171">
                <a:extLst>
                  <a:ext uri="{FF2B5EF4-FFF2-40B4-BE49-F238E27FC236}">
                    <a16:creationId xmlns:a16="http://schemas.microsoft.com/office/drawing/2014/main" id="{53434AA6-07D9-41C6-B37B-5D06DBB2F462}"/>
                  </a:ext>
                </a:extLst>
              </p:cNvPr>
              <p:cNvGrpSpPr/>
              <p:nvPr/>
            </p:nvGrpSpPr>
            <p:grpSpPr>
              <a:xfrm>
                <a:off x="8438585" y="4288920"/>
                <a:ext cx="1005840" cy="787303"/>
                <a:chOff x="8571481" y="4442358"/>
                <a:chExt cx="1005840" cy="787303"/>
              </a:xfrm>
              <a:grpFill/>
            </p:grpSpPr>
            <p:pic>
              <p:nvPicPr>
                <p:cNvPr id="80" name="Graphic 176">
                  <a:extLst>
                    <a:ext uri="{FF2B5EF4-FFF2-40B4-BE49-F238E27FC236}">
                      <a16:creationId xmlns:a16="http://schemas.microsoft.com/office/drawing/2014/main" id="{F15086FF-6174-4DB7-A5A5-91109425A04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81124" y="4442358"/>
                  <a:ext cx="386554" cy="386554"/>
                </a:xfrm>
                <a:prstGeom prst="rect">
                  <a:avLst/>
                </a:prstGeom>
              </p:spPr>
            </p:pic>
            <p:sp>
              <p:nvSpPr>
                <p:cNvPr id="81" name="TextBox 177">
                  <a:extLst>
                    <a:ext uri="{FF2B5EF4-FFF2-40B4-BE49-F238E27FC236}">
                      <a16:creationId xmlns:a16="http://schemas.microsoft.com/office/drawing/2014/main" id="{ED54CD97-0395-46C2-8E85-BCB40C7D48D9}"/>
                    </a:ext>
                  </a:extLst>
                </p:cNvPr>
                <p:cNvSpPr txBox="1"/>
                <p:nvPr/>
              </p:nvSpPr>
              <p:spPr>
                <a:xfrm>
                  <a:off x="8571481" y="4839030"/>
                  <a:ext cx="1005840" cy="390631"/>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Alerts</a:t>
                  </a:r>
                </a:p>
              </p:txBody>
            </p:sp>
          </p:grpSp>
          <p:grpSp>
            <p:nvGrpSpPr>
              <p:cNvPr id="76" name="Group 172">
                <a:extLst>
                  <a:ext uri="{FF2B5EF4-FFF2-40B4-BE49-F238E27FC236}">
                    <a16:creationId xmlns:a16="http://schemas.microsoft.com/office/drawing/2014/main" id="{080F09D2-76C1-4AF4-B78E-4B0E2D6B7EC9}"/>
                  </a:ext>
                </a:extLst>
              </p:cNvPr>
              <p:cNvGrpSpPr/>
              <p:nvPr/>
            </p:nvGrpSpPr>
            <p:grpSpPr>
              <a:xfrm>
                <a:off x="9920155" y="4246623"/>
                <a:ext cx="909451" cy="829600"/>
                <a:chOff x="9549685" y="4400061"/>
                <a:chExt cx="909451" cy="829600"/>
              </a:xfrm>
              <a:grpFill/>
            </p:grpSpPr>
            <p:pic>
              <p:nvPicPr>
                <p:cNvPr id="78" name="Graphic 174">
                  <a:extLst>
                    <a:ext uri="{FF2B5EF4-FFF2-40B4-BE49-F238E27FC236}">
                      <a16:creationId xmlns:a16="http://schemas.microsoft.com/office/drawing/2014/main" id="{BF6FB69F-5E0F-4C2B-B196-52763CA980D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768836" y="4400061"/>
                  <a:ext cx="471148" cy="471148"/>
                </a:xfrm>
                <a:prstGeom prst="rect">
                  <a:avLst/>
                </a:prstGeom>
              </p:spPr>
            </p:pic>
            <p:sp>
              <p:nvSpPr>
                <p:cNvPr id="79" name="TextBox 175">
                  <a:extLst>
                    <a:ext uri="{FF2B5EF4-FFF2-40B4-BE49-F238E27FC236}">
                      <a16:creationId xmlns:a16="http://schemas.microsoft.com/office/drawing/2014/main" id="{79D3B306-0287-45B6-88E1-D5639B751BC8}"/>
                    </a:ext>
                  </a:extLst>
                </p:cNvPr>
                <p:cNvSpPr txBox="1"/>
                <p:nvPr/>
              </p:nvSpPr>
              <p:spPr>
                <a:xfrm>
                  <a:off x="9549685" y="4839030"/>
                  <a:ext cx="909451" cy="390631"/>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Autoscale</a:t>
                  </a:r>
                </a:p>
              </p:txBody>
            </p:sp>
          </p:grpSp>
          <p:sp>
            <p:nvSpPr>
              <p:cNvPr id="77" name="TextBox 173">
                <a:extLst>
                  <a:ext uri="{FF2B5EF4-FFF2-40B4-BE49-F238E27FC236}">
                    <a16:creationId xmlns:a16="http://schemas.microsoft.com/office/drawing/2014/main" id="{17979D05-E734-41F3-942D-C77287133DCD}"/>
                  </a:ext>
                </a:extLst>
              </p:cNvPr>
              <p:cNvSpPr txBox="1"/>
              <p:nvPr/>
            </p:nvSpPr>
            <p:spPr>
              <a:xfrm>
                <a:off x="7031667" y="4491676"/>
                <a:ext cx="862745" cy="345717"/>
              </a:xfrm>
              <a:prstGeom prst="rect">
                <a:avLst/>
              </a:prstGeom>
              <a:grpFill/>
            </p:spPr>
            <p:txBody>
              <a:bodyPr wrap="none" lIns="44814" tIns="44814" rIns="44814" bIns="44814" rtlCol="0">
                <a:spAutoFit/>
              </a:bodyPr>
              <a:lstStyle/>
              <a:p>
                <a:pPr defTabSz="914139">
                  <a:lnSpc>
                    <a:spcPct val="90000"/>
                  </a:lnSpc>
                  <a:spcAft>
                    <a:spcPts val="588"/>
                  </a:spcAft>
                  <a:defRPr/>
                </a:pPr>
                <a:r>
                  <a:rPr lang="en-US" sz="1371" kern="0" dirty="0">
                    <a:solidFill>
                      <a:srgbClr val="0078D7"/>
                    </a:solidFill>
                    <a:latin typeface="Segoe UI Semibold"/>
                  </a:rPr>
                  <a:t>Respond</a:t>
                </a:r>
              </a:p>
            </p:txBody>
          </p:sp>
        </p:grpSp>
        <p:grpSp>
          <p:nvGrpSpPr>
            <p:cNvPr id="30" name="Group 129">
              <a:extLst>
                <a:ext uri="{FF2B5EF4-FFF2-40B4-BE49-F238E27FC236}">
                  <a16:creationId xmlns:a16="http://schemas.microsoft.com/office/drawing/2014/main" id="{FD07AA06-BE73-4880-849E-DB5ED0B30264}"/>
                </a:ext>
              </a:extLst>
            </p:cNvPr>
            <p:cNvGrpSpPr/>
            <p:nvPr/>
          </p:nvGrpSpPr>
          <p:grpSpPr>
            <a:xfrm>
              <a:off x="7031553" y="5501243"/>
              <a:ext cx="4316668" cy="954717"/>
              <a:chOff x="7031667" y="5338525"/>
              <a:chExt cx="4317281" cy="954852"/>
            </a:xfrm>
            <a:grpFill/>
          </p:grpSpPr>
          <p:grpSp>
            <p:nvGrpSpPr>
              <p:cNvPr id="65" name="Group 161">
                <a:extLst>
                  <a:ext uri="{FF2B5EF4-FFF2-40B4-BE49-F238E27FC236}">
                    <a16:creationId xmlns:a16="http://schemas.microsoft.com/office/drawing/2014/main" id="{1E60C23B-00D8-49E6-9716-1143D42576DA}"/>
                  </a:ext>
                </a:extLst>
              </p:cNvPr>
              <p:cNvGrpSpPr/>
              <p:nvPr/>
            </p:nvGrpSpPr>
            <p:grpSpPr>
              <a:xfrm>
                <a:off x="8011892" y="5338525"/>
                <a:ext cx="1005840" cy="824004"/>
                <a:chOff x="8101273" y="5698577"/>
                <a:chExt cx="1005840" cy="824004"/>
              </a:xfrm>
              <a:grpFill/>
            </p:grpSpPr>
            <p:pic>
              <p:nvPicPr>
                <p:cNvPr id="73" name="Graphic 169">
                  <a:extLst>
                    <a:ext uri="{FF2B5EF4-FFF2-40B4-BE49-F238E27FC236}">
                      <a16:creationId xmlns:a16="http://schemas.microsoft.com/office/drawing/2014/main" id="{30957453-5B21-40FD-A707-6A8D7240AB2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368619" y="5698577"/>
                  <a:ext cx="471148" cy="471148"/>
                </a:xfrm>
                <a:prstGeom prst="rect">
                  <a:avLst/>
                </a:prstGeom>
              </p:spPr>
            </p:pic>
            <p:sp>
              <p:nvSpPr>
                <p:cNvPr id="74" name="TextBox 170">
                  <a:extLst>
                    <a:ext uri="{FF2B5EF4-FFF2-40B4-BE49-F238E27FC236}">
                      <a16:creationId xmlns:a16="http://schemas.microsoft.com/office/drawing/2014/main" id="{4F140F93-8B30-43E8-985D-554B0F868DBC}"/>
                    </a:ext>
                  </a:extLst>
                </p:cNvPr>
                <p:cNvSpPr txBox="1"/>
                <p:nvPr/>
              </p:nvSpPr>
              <p:spPr>
                <a:xfrm>
                  <a:off x="8101273" y="6131950"/>
                  <a:ext cx="1005840" cy="390631"/>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Event Hubs</a:t>
                  </a:r>
                </a:p>
              </p:txBody>
            </p:sp>
          </p:grpSp>
          <p:grpSp>
            <p:nvGrpSpPr>
              <p:cNvPr id="66" name="Group 162">
                <a:extLst>
                  <a:ext uri="{FF2B5EF4-FFF2-40B4-BE49-F238E27FC236}">
                    <a16:creationId xmlns:a16="http://schemas.microsoft.com/office/drawing/2014/main" id="{6ACBAA2C-1471-4EB1-B4E0-0443B3881E3A}"/>
                  </a:ext>
                </a:extLst>
              </p:cNvPr>
              <p:cNvGrpSpPr/>
              <p:nvPr/>
            </p:nvGrpSpPr>
            <p:grpSpPr>
              <a:xfrm>
                <a:off x="10343108" y="5338525"/>
                <a:ext cx="1005840" cy="954852"/>
                <a:chOff x="9857130" y="5698577"/>
                <a:chExt cx="1005840" cy="954852"/>
              </a:xfrm>
              <a:grpFill/>
            </p:grpSpPr>
            <p:sp>
              <p:nvSpPr>
                <p:cNvPr id="71" name="TextBox 168">
                  <a:extLst>
                    <a:ext uri="{FF2B5EF4-FFF2-40B4-BE49-F238E27FC236}">
                      <a16:creationId xmlns:a16="http://schemas.microsoft.com/office/drawing/2014/main" id="{D1DE2D12-35DB-4330-9975-3D25B24F30CD}"/>
                    </a:ext>
                  </a:extLst>
                </p:cNvPr>
                <p:cNvSpPr txBox="1"/>
                <p:nvPr/>
              </p:nvSpPr>
              <p:spPr>
                <a:xfrm>
                  <a:off x="9857130" y="6095370"/>
                  <a:ext cx="1005840" cy="558059"/>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dirty="0">
                      <a:solidFill>
                        <a:srgbClr val="000000"/>
                      </a:solidFill>
                      <a:latin typeface="Segoe UI Semibold"/>
                    </a:rPr>
                    <a:t>Ingest &amp; Export APIs</a:t>
                  </a:r>
                </a:p>
              </p:txBody>
            </p:sp>
            <p:pic>
              <p:nvPicPr>
                <p:cNvPr id="72" name="Graphic 167">
                  <a:extLst>
                    <a:ext uri="{FF2B5EF4-FFF2-40B4-BE49-F238E27FC236}">
                      <a16:creationId xmlns:a16="http://schemas.microsoft.com/office/drawing/2014/main" id="{2C0E917C-5797-45AB-992A-7AC56009549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124476" y="5698577"/>
                  <a:ext cx="471148" cy="471148"/>
                </a:xfrm>
                <a:prstGeom prst="rect">
                  <a:avLst/>
                </a:prstGeom>
              </p:spPr>
            </p:pic>
          </p:grpSp>
          <p:grpSp>
            <p:nvGrpSpPr>
              <p:cNvPr id="67" name="Group 163">
                <a:extLst>
                  <a:ext uri="{FF2B5EF4-FFF2-40B4-BE49-F238E27FC236}">
                    <a16:creationId xmlns:a16="http://schemas.microsoft.com/office/drawing/2014/main" id="{49E4D184-1240-4068-BDE5-7B4791C1754C}"/>
                  </a:ext>
                </a:extLst>
              </p:cNvPr>
              <p:cNvGrpSpPr/>
              <p:nvPr/>
            </p:nvGrpSpPr>
            <p:grpSpPr>
              <a:xfrm>
                <a:off x="9217316" y="5338525"/>
                <a:ext cx="995659" cy="824004"/>
                <a:chOff x="8945500" y="5698577"/>
                <a:chExt cx="995659" cy="824004"/>
              </a:xfrm>
              <a:grpFill/>
            </p:grpSpPr>
            <p:pic>
              <p:nvPicPr>
                <p:cNvPr id="69" name="Graphic 165">
                  <a:extLst>
                    <a:ext uri="{FF2B5EF4-FFF2-40B4-BE49-F238E27FC236}">
                      <a16:creationId xmlns:a16="http://schemas.microsoft.com/office/drawing/2014/main" id="{EABF12C5-1288-490D-8EC3-41D0A4385FB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207755" y="5698577"/>
                  <a:ext cx="471148" cy="471148"/>
                </a:xfrm>
                <a:prstGeom prst="rect">
                  <a:avLst/>
                </a:prstGeom>
              </p:spPr>
            </p:pic>
            <p:sp>
              <p:nvSpPr>
                <p:cNvPr id="70" name="TextBox 166">
                  <a:extLst>
                    <a:ext uri="{FF2B5EF4-FFF2-40B4-BE49-F238E27FC236}">
                      <a16:creationId xmlns:a16="http://schemas.microsoft.com/office/drawing/2014/main" id="{12B63AA5-50E3-433E-BA43-9F8D3612DE68}"/>
                    </a:ext>
                  </a:extLst>
                </p:cNvPr>
                <p:cNvSpPr txBox="1"/>
                <p:nvPr/>
              </p:nvSpPr>
              <p:spPr>
                <a:xfrm>
                  <a:off x="8945500" y="6131950"/>
                  <a:ext cx="995659" cy="390631"/>
                </a:xfrm>
                <a:prstGeom prst="rect">
                  <a:avLst/>
                </a:prstGeom>
                <a:grpFill/>
              </p:spPr>
              <p:txBody>
                <a:bodyPr wrap="square" lIns="89630" tIns="89630" rIns="89630" bIns="89630" rtlCol="0">
                  <a:spAutoFit/>
                </a:bodyPr>
                <a:lstStyle/>
                <a:p>
                  <a:pPr algn="ctr" defTabSz="914139">
                    <a:lnSpc>
                      <a:spcPct val="90000"/>
                    </a:lnSpc>
                    <a:spcAft>
                      <a:spcPts val="588"/>
                    </a:spcAft>
                    <a:defRPr/>
                  </a:pPr>
                  <a:r>
                    <a:rPr lang="en-US" sz="980" kern="0">
                      <a:solidFill>
                        <a:srgbClr val="000000"/>
                      </a:solidFill>
                      <a:latin typeface="Segoe UI Semibold"/>
                    </a:rPr>
                    <a:t>Logic Apps</a:t>
                  </a:r>
                </a:p>
              </p:txBody>
            </p:sp>
          </p:grpSp>
          <p:sp>
            <p:nvSpPr>
              <p:cNvPr id="68" name="TextBox 164">
                <a:extLst>
                  <a:ext uri="{FF2B5EF4-FFF2-40B4-BE49-F238E27FC236}">
                    <a16:creationId xmlns:a16="http://schemas.microsoft.com/office/drawing/2014/main" id="{24945F0E-E9EC-4704-95FD-F942F95607BD}"/>
                  </a:ext>
                </a:extLst>
              </p:cNvPr>
              <p:cNvSpPr txBox="1"/>
              <p:nvPr/>
            </p:nvSpPr>
            <p:spPr>
              <a:xfrm>
                <a:off x="7031667" y="5628173"/>
                <a:ext cx="980225" cy="345717"/>
              </a:xfrm>
              <a:prstGeom prst="rect">
                <a:avLst/>
              </a:prstGeom>
              <a:grpFill/>
            </p:spPr>
            <p:txBody>
              <a:bodyPr wrap="square" lIns="44814" tIns="44814" rIns="44814" bIns="44814" rtlCol="0">
                <a:spAutoFit/>
              </a:bodyPr>
              <a:lstStyle/>
              <a:p>
                <a:pPr defTabSz="914139">
                  <a:lnSpc>
                    <a:spcPct val="90000"/>
                  </a:lnSpc>
                  <a:spcAft>
                    <a:spcPts val="588"/>
                  </a:spcAft>
                  <a:defRPr/>
                </a:pPr>
                <a:r>
                  <a:rPr lang="en-US" sz="1371" kern="0" dirty="0">
                    <a:solidFill>
                      <a:srgbClr val="0078D7"/>
                    </a:solidFill>
                    <a:latin typeface="Segoe UI Semibold"/>
                  </a:rPr>
                  <a:t>Integrate</a:t>
                </a:r>
              </a:p>
            </p:txBody>
          </p:sp>
        </p:grpSp>
        <p:cxnSp>
          <p:nvCxnSpPr>
            <p:cNvPr id="31" name="Straight Arrow Connector 131">
              <a:extLst>
                <a:ext uri="{FF2B5EF4-FFF2-40B4-BE49-F238E27FC236}">
                  <a16:creationId xmlns:a16="http://schemas.microsoft.com/office/drawing/2014/main" id="{A0B17FC0-55A2-4DF4-B711-FADEAC300096}"/>
                </a:ext>
              </a:extLst>
            </p:cNvPr>
            <p:cNvCxnSpPr>
              <a:cxnSpLocks/>
            </p:cNvCxnSpPr>
            <p:nvPr/>
          </p:nvCxnSpPr>
          <p:spPr>
            <a:xfrm>
              <a:off x="5644818" y="3595970"/>
              <a:ext cx="1089827" cy="0"/>
            </a:xfrm>
            <a:prstGeom prst="straightConnector1">
              <a:avLst/>
            </a:prstGeom>
            <a:grpFill/>
            <a:ln w="19050" cap="flat" cmpd="sng" algn="ctr">
              <a:solidFill>
                <a:srgbClr val="FFFFFF">
                  <a:lumMod val="65000"/>
                </a:srgbClr>
              </a:solidFill>
              <a:prstDash val="solid"/>
              <a:headEnd type="none"/>
              <a:tailEnd type="arrow"/>
            </a:ln>
            <a:effectLst/>
          </p:spPr>
        </p:cxnSp>
        <p:sp>
          <p:nvSpPr>
            <p:cNvPr id="33" name="Right Bracket 132">
              <a:extLst>
                <a:ext uri="{FF2B5EF4-FFF2-40B4-BE49-F238E27FC236}">
                  <a16:creationId xmlns:a16="http://schemas.microsoft.com/office/drawing/2014/main" id="{7904E12A-C093-41B8-89F4-E5FE7C9D1B60}"/>
                </a:ext>
              </a:extLst>
            </p:cNvPr>
            <p:cNvSpPr/>
            <p:nvPr/>
          </p:nvSpPr>
          <p:spPr>
            <a:xfrm flipH="1">
              <a:off x="6734646" y="825844"/>
              <a:ext cx="199460" cy="5697332"/>
            </a:xfrm>
            <a:prstGeom prst="rightBracket">
              <a:avLst>
                <a:gd name="adj" fmla="val 85370"/>
              </a:avLst>
            </a:prstGeom>
            <a:grpFill/>
            <a:ln w="19050" cap="flat" cmpd="sng" algn="ctr">
              <a:solidFill>
                <a:srgbClr val="FFFFFF">
                  <a:lumMod val="65000"/>
                </a:srgbClr>
              </a:solidFill>
              <a:prstDash val="solid"/>
              <a:headEnd type="none" w="med" len="med"/>
              <a:tailEnd type="none" w="med" len="med"/>
            </a:ln>
            <a:effectLst/>
          </p:spPr>
          <p:txBody>
            <a:bodyPr rtlCol="0" anchor="ctr"/>
            <a:lstStyle/>
            <a:p>
              <a:pPr algn="ctr" defTabSz="914139">
                <a:defRPr/>
              </a:pPr>
              <a:endParaRPr lang="en-US" sz="1800" kern="0">
                <a:solidFill>
                  <a:srgbClr val="000000"/>
                </a:solidFill>
                <a:latin typeface="Segoe UI"/>
              </a:endParaRPr>
            </a:p>
          </p:txBody>
        </p:sp>
        <p:cxnSp>
          <p:nvCxnSpPr>
            <p:cNvPr id="34" name="Straight Arrow Connector 133">
              <a:extLst>
                <a:ext uri="{FF2B5EF4-FFF2-40B4-BE49-F238E27FC236}">
                  <a16:creationId xmlns:a16="http://schemas.microsoft.com/office/drawing/2014/main" id="{E7AE51A7-C81D-4062-B8B3-C23BFA937F21}"/>
                </a:ext>
              </a:extLst>
            </p:cNvPr>
            <p:cNvCxnSpPr>
              <a:cxnSpLocks/>
              <a:stCxn id="35" idx="2"/>
            </p:cNvCxnSpPr>
            <p:nvPr/>
          </p:nvCxnSpPr>
          <p:spPr>
            <a:xfrm>
              <a:off x="3366714" y="3587715"/>
              <a:ext cx="670157" cy="1144"/>
            </a:xfrm>
            <a:prstGeom prst="straightConnector1">
              <a:avLst/>
            </a:prstGeom>
            <a:grpFill/>
            <a:ln w="19050" cap="flat" cmpd="sng" algn="ctr">
              <a:solidFill>
                <a:srgbClr val="FFFFFF">
                  <a:lumMod val="65000"/>
                </a:srgbClr>
              </a:solidFill>
              <a:prstDash val="solid"/>
              <a:headEnd type="none"/>
              <a:tailEnd type="arrow"/>
            </a:ln>
            <a:effectLst/>
          </p:spPr>
        </p:cxnSp>
        <p:sp>
          <p:nvSpPr>
            <p:cNvPr id="35" name="Right Bracket 134">
              <a:extLst>
                <a:ext uri="{FF2B5EF4-FFF2-40B4-BE49-F238E27FC236}">
                  <a16:creationId xmlns:a16="http://schemas.microsoft.com/office/drawing/2014/main" id="{C89D1E74-A2EF-43A4-B45F-E32359038AD6}"/>
                </a:ext>
              </a:extLst>
            </p:cNvPr>
            <p:cNvSpPr/>
            <p:nvPr/>
          </p:nvSpPr>
          <p:spPr>
            <a:xfrm>
              <a:off x="3251852" y="1798950"/>
              <a:ext cx="114862" cy="3577527"/>
            </a:xfrm>
            <a:prstGeom prst="rightBracket">
              <a:avLst>
                <a:gd name="adj" fmla="val 95959"/>
              </a:avLst>
            </a:prstGeom>
            <a:grpFill/>
            <a:ln w="19050" cap="flat" cmpd="sng" algn="ctr">
              <a:solidFill>
                <a:srgbClr val="FFFFFF">
                  <a:lumMod val="65000"/>
                </a:srgbClr>
              </a:solidFill>
              <a:prstDash val="solid"/>
              <a:headEnd type="none" w="med" len="med"/>
              <a:tailEnd type="none" w="med" len="med"/>
            </a:ln>
            <a:effectLst/>
          </p:spPr>
          <p:txBody>
            <a:bodyPr rtlCol="0" anchor="ctr"/>
            <a:lstStyle/>
            <a:p>
              <a:pPr algn="ctr" defTabSz="914139">
                <a:defRPr/>
              </a:pPr>
              <a:endParaRPr lang="en-US" sz="1800" kern="0">
                <a:solidFill>
                  <a:srgbClr val="000000"/>
                </a:solidFill>
                <a:latin typeface="Segoe UI"/>
              </a:endParaRPr>
            </a:p>
          </p:txBody>
        </p:sp>
        <p:grpSp>
          <p:nvGrpSpPr>
            <p:cNvPr id="36" name="Group 135">
              <a:extLst>
                <a:ext uri="{FF2B5EF4-FFF2-40B4-BE49-F238E27FC236}">
                  <a16:creationId xmlns:a16="http://schemas.microsoft.com/office/drawing/2014/main" id="{C09DD8F1-8CE9-4119-8E02-ECD88CBA56E0}"/>
                </a:ext>
              </a:extLst>
            </p:cNvPr>
            <p:cNvGrpSpPr/>
            <p:nvPr/>
          </p:nvGrpSpPr>
          <p:grpSpPr>
            <a:xfrm>
              <a:off x="557045" y="4879222"/>
              <a:ext cx="2630635" cy="408644"/>
              <a:chOff x="556242" y="4352782"/>
              <a:chExt cx="2631008" cy="408702"/>
            </a:xfrm>
            <a:grpFill/>
          </p:grpSpPr>
          <p:sp>
            <p:nvSpPr>
              <p:cNvPr id="63" name="Rectangle: Rounded Corners 155">
                <a:extLst>
                  <a:ext uri="{FF2B5EF4-FFF2-40B4-BE49-F238E27FC236}">
                    <a16:creationId xmlns:a16="http://schemas.microsoft.com/office/drawing/2014/main" id="{A04A2F51-4C0E-4485-9BA1-7EB52EC5D65C}"/>
                  </a:ext>
                </a:extLst>
              </p:cNvPr>
              <p:cNvSpPr/>
              <p:nvPr/>
            </p:nvSpPr>
            <p:spPr bwMode="auto">
              <a:xfrm>
                <a:off x="556242" y="4352782"/>
                <a:ext cx="2631008" cy="408702"/>
              </a:xfrm>
              <a:prstGeom prst="roundRect">
                <a:avLst/>
              </a:prstGeom>
              <a:grpFill/>
              <a:ln w="28575" cap="flat" cmpd="sng" algn="ctr">
                <a:solidFill>
                  <a:schemeClr val="bg1">
                    <a:lumMod val="75000"/>
                  </a:schemeClr>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64" name="TextBox 156">
                <a:extLst>
                  <a:ext uri="{FF2B5EF4-FFF2-40B4-BE49-F238E27FC236}">
                    <a16:creationId xmlns:a16="http://schemas.microsoft.com/office/drawing/2014/main" id="{29DD906B-F849-4B5C-B861-D0EF73EA4168}"/>
                  </a:ext>
                </a:extLst>
              </p:cNvPr>
              <p:cNvSpPr txBox="1"/>
              <p:nvPr/>
            </p:nvSpPr>
            <p:spPr>
              <a:xfrm>
                <a:off x="618086" y="4397897"/>
                <a:ext cx="1705352" cy="318818"/>
              </a:xfrm>
              <a:prstGeom prst="rect">
                <a:avLst/>
              </a:prstGeom>
              <a:noFill/>
              <a:ln w="28575">
                <a:noFill/>
              </a:ln>
            </p:spPr>
            <p:txBody>
              <a:bodyPr wrap="none" lIns="89630" tIns="89630" rIns="89630" bIns="89630" rtlCol="0" anchor="ctr" anchorCtr="0">
                <a:noAutofit/>
              </a:bodyPr>
              <a:lstStyle/>
              <a:p>
                <a:pPr defTabSz="914139">
                  <a:lnSpc>
                    <a:spcPct val="90000"/>
                  </a:lnSpc>
                  <a:spcAft>
                    <a:spcPts val="588"/>
                  </a:spcAft>
                  <a:defRPr/>
                </a:pPr>
                <a:r>
                  <a:rPr lang="en-US" sz="1567" kern="0" dirty="0">
                    <a:solidFill>
                      <a:srgbClr val="000000"/>
                    </a:solidFill>
                    <a:latin typeface="Segoe UI Semibold"/>
                  </a:rPr>
                  <a:t>Custom Sources</a:t>
                </a:r>
              </a:p>
            </p:txBody>
          </p:sp>
        </p:grpSp>
        <p:grpSp>
          <p:nvGrpSpPr>
            <p:cNvPr id="37" name="Group 136">
              <a:extLst>
                <a:ext uri="{FF2B5EF4-FFF2-40B4-BE49-F238E27FC236}">
                  <a16:creationId xmlns:a16="http://schemas.microsoft.com/office/drawing/2014/main" id="{7CE54ABA-4A49-4AFF-9ABE-7AD967439918}"/>
                </a:ext>
              </a:extLst>
            </p:cNvPr>
            <p:cNvGrpSpPr/>
            <p:nvPr/>
          </p:nvGrpSpPr>
          <p:grpSpPr>
            <a:xfrm>
              <a:off x="557044" y="1890953"/>
              <a:ext cx="2630634" cy="494663"/>
              <a:chOff x="556241" y="2073340"/>
              <a:chExt cx="2631007" cy="494734"/>
            </a:xfrm>
            <a:grpFill/>
          </p:grpSpPr>
          <p:sp>
            <p:nvSpPr>
              <p:cNvPr id="61" name="Rectangle: Rounded Corners 153">
                <a:extLst>
                  <a:ext uri="{FF2B5EF4-FFF2-40B4-BE49-F238E27FC236}">
                    <a16:creationId xmlns:a16="http://schemas.microsoft.com/office/drawing/2014/main" id="{AD7E220C-A416-4A1D-B90E-2FFF4D20837C}"/>
                  </a:ext>
                </a:extLst>
              </p:cNvPr>
              <p:cNvSpPr/>
              <p:nvPr/>
            </p:nvSpPr>
            <p:spPr bwMode="auto">
              <a:xfrm>
                <a:off x="556241" y="2073340"/>
                <a:ext cx="2631007" cy="408702"/>
              </a:xfrm>
              <a:prstGeom prst="round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62" name="TextBox 154">
                <a:extLst>
                  <a:ext uri="{FF2B5EF4-FFF2-40B4-BE49-F238E27FC236}">
                    <a16:creationId xmlns:a16="http://schemas.microsoft.com/office/drawing/2014/main" id="{A218D7AE-1E2C-4E84-B431-254746AAF35C}"/>
                  </a:ext>
                </a:extLst>
              </p:cNvPr>
              <p:cNvSpPr txBox="1"/>
              <p:nvPr/>
            </p:nvSpPr>
            <p:spPr>
              <a:xfrm>
                <a:off x="618086" y="2077226"/>
                <a:ext cx="1345537" cy="490848"/>
              </a:xfrm>
              <a:prstGeom prst="rect">
                <a:avLst/>
              </a:prstGeom>
              <a:noFill/>
            </p:spPr>
            <p:txBody>
              <a:bodyPr wrap="none" lIns="89630" tIns="89630" rIns="89630" bIns="89630" rtlCol="0">
                <a:spAutoFit/>
              </a:bodyPr>
              <a:lstStyle/>
              <a:p>
                <a:pPr defTabSz="914139">
                  <a:lnSpc>
                    <a:spcPct val="90000"/>
                  </a:lnSpc>
                  <a:spcAft>
                    <a:spcPts val="588"/>
                  </a:spcAft>
                  <a:defRPr/>
                </a:pPr>
                <a:r>
                  <a:rPr lang="en-US" sz="1567" kern="0" dirty="0">
                    <a:solidFill>
                      <a:srgbClr val="000000"/>
                    </a:solidFill>
                    <a:latin typeface="Segoe UI Semibold"/>
                  </a:rPr>
                  <a:t>Application</a:t>
                </a:r>
              </a:p>
            </p:txBody>
          </p:sp>
        </p:grpSp>
        <p:grpSp>
          <p:nvGrpSpPr>
            <p:cNvPr id="38" name="Group 137">
              <a:extLst>
                <a:ext uri="{FF2B5EF4-FFF2-40B4-BE49-F238E27FC236}">
                  <a16:creationId xmlns:a16="http://schemas.microsoft.com/office/drawing/2014/main" id="{D9613571-C329-40EB-98F1-67BF4D0A17A7}"/>
                </a:ext>
              </a:extLst>
            </p:cNvPr>
            <p:cNvGrpSpPr/>
            <p:nvPr/>
          </p:nvGrpSpPr>
          <p:grpSpPr>
            <a:xfrm>
              <a:off x="557045" y="2474219"/>
              <a:ext cx="2630635" cy="491997"/>
              <a:chOff x="556242" y="2656689"/>
              <a:chExt cx="2631008" cy="492067"/>
            </a:xfrm>
            <a:grpFill/>
          </p:grpSpPr>
          <p:sp>
            <p:nvSpPr>
              <p:cNvPr id="59" name="Rectangle: Rounded Corners 151">
                <a:extLst>
                  <a:ext uri="{FF2B5EF4-FFF2-40B4-BE49-F238E27FC236}">
                    <a16:creationId xmlns:a16="http://schemas.microsoft.com/office/drawing/2014/main" id="{54AEBB58-239A-4A93-A488-58D02A0BF1B9}"/>
                  </a:ext>
                </a:extLst>
              </p:cNvPr>
              <p:cNvSpPr/>
              <p:nvPr/>
            </p:nvSpPr>
            <p:spPr bwMode="auto">
              <a:xfrm>
                <a:off x="556242" y="2656689"/>
                <a:ext cx="2631008" cy="408702"/>
              </a:xfrm>
              <a:prstGeom prst="round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60" name="TextBox 152">
                <a:extLst>
                  <a:ext uri="{FF2B5EF4-FFF2-40B4-BE49-F238E27FC236}">
                    <a16:creationId xmlns:a16="http://schemas.microsoft.com/office/drawing/2014/main" id="{C53D8CCC-EDF5-43EE-B380-0F56A9EFD87B}"/>
                  </a:ext>
                </a:extLst>
              </p:cNvPr>
              <p:cNvSpPr txBox="1"/>
              <p:nvPr/>
            </p:nvSpPr>
            <p:spPr>
              <a:xfrm>
                <a:off x="618087" y="2657909"/>
                <a:ext cx="1991112" cy="490847"/>
              </a:xfrm>
              <a:prstGeom prst="rect">
                <a:avLst/>
              </a:prstGeom>
              <a:noFill/>
            </p:spPr>
            <p:txBody>
              <a:bodyPr wrap="none" lIns="89630" tIns="89630" rIns="89630" bIns="89630" rtlCol="0">
                <a:spAutoFit/>
              </a:bodyPr>
              <a:lstStyle/>
              <a:p>
                <a:pPr defTabSz="914139">
                  <a:lnSpc>
                    <a:spcPct val="90000"/>
                  </a:lnSpc>
                  <a:spcAft>
                    <a:spcPts val="588"/>
                  </a:spcAft>
                  <a:defRPr/>
                </a:pPr>
                <a:r>
                  <a:rPr lang="en-US" sz="1567" kern="0" dirty="0">
                    <a:solidFill>
                      <a:srgbClr val="000000"/>
                    </a:solidFill>
                    <a:latin typeface="Segoe UI Semibold"/>
                  </a:rPr>
                  <a:t>Operating System</a:t>
                </a:r>
              </a:p>
            </p:txBody>
          </p:sp>
        </p:grpSp>
        <p:grpSp>
          <p:nvGrpSpPr>
            <p:cNvPr id="39" name="Group 138">
              <a:extLst>
                <a:ext uri="{FF2B5EF4-FFF2-40B4-BE49-F238E27FC236}">
                  <a16:creationId xmlns:a16="http://schemas.microsoft.com/office/drawing/2014/main" id="{A7DB5691-0E24-4BD7-AC3C-AD8622F85624}"/>
                </a:ext>
              </a:extLst>
            </p:cNvPr>
            <p:cNvGrpSpPr/>
            <p:nvPr/>
          </p:nvGrpSpPr>
          <p:grpSpPr>
            <a:xfrm>
              <a:off x="557045" y="3039501"/>
              <a:ext cx="2630637" cy="491997"/>
              <a:chOff x="556242" y="3222053"/>
              <a:chExt cx="2631010" cy="492067"/>
            </a:xfrm>
            <a:grpFill/>
          </p:grpSpPr>
          <p:sp>
            <p:nvSpPr>
              <p:cNvPr id="57" name="Rectangle: Rounded Corners 149">
                <a:extLst>
                  <a:ext uri="{FF2B5EF4-FFF2-40B4-BE49-F238E27FC236}">
                    <a16:creationId xmlns:a16="http://schemas.microsoft.com/office/drawing/2014/main" id="{EC00390D-CE5B-4900-8277-6D3437B5A9D6}"/>
                  </a:ext>
                </a:extLst>
              </p:cNvPr>
              <p:cNvSpPr/>
              <p:nvPr/>
            </p:nvSpPr>
            <p:spPr bwMode="auto">
              <a:xfrm>
                <a:off x="556242" y="3222053"/>
                <a:ext cx="2631010" cy="408702"/>
              </a:xfrm>
              <a:prstGeom prst="round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58" name="TextBox 150">
                <a:extLst>
                  <a:ext uri="{FF2B5EF4-FFF2-40B4-BE49-F238E27FC236}">
                    <a16:creationId xmlns:a16="http://schemas.microsoft.com/office/drawing/2014/main" id="{0182E211-374E-4489-900B-377458E4A2B7}"/>
                  </a:ext>
                </a:extLst>
              </p:cNvPr>
              <p:cNvSpPr txBox="1"/>
              <p:nvPr/>
            </p:nvSpPr>
            <p:spPr>
              <a:xfrm>
                <a:off x="618087" y="3223273"/>
                <a:ext cx="1843351" cy="490847"/>
              </a:xfrm>
              <a:prstGeom prst="rect">
                <a:avLst/>
              </a:prstGeom>
              <a:noFill/>
            </p:spPr>
            <p:txBody>
              <a:bodyPr wrap="none" lIns="89630" tIns="89630" rIns="89630" bIns="89630" rtlCol="0">
                <a:spAutoFit/>
              </a:bodyPr>
              <a:lstStyle/>
              <a:p>
                <a:pPr defTabSz="914139">
                  <a:lnSpc>
                    <a:spcPct val="90000"/>
                  </a:lnSpc>
                  <a:spcAft>
                    <a:spcPts val="588"/>
                  </a:spcAft>
                  <a:defRPr/>
                </a:pPr>
                <a:r>
                  <a:rPr lang="en-US" sz="1567" kern="0">
                    <a:solidFill>
                      <a:srgbClr val="000000"/>
                    </a:solidFill>
                    <a:latin typeface="Segoe UI Semibold"/>
                  </a:rPr>
                  <a:t>Azure Resources</a:t>
                </a:r>
              </a:p>
            </p:txBody>
          </p:sp>
        </p:grpSp>
        <p:grpSp>
          <p:nvGrpSpPr>
            <p:cNvPr id="40" name="Group 139">
              <a:extLst>
                <a:ext uri="{FF2B5EF4-FFF2-40B4-BE49-F238E27FC236}">
                  <a16:creationId xmlns:a16="http://schemas.microsoft.com/office/drawing/2014/main" id="{6E2F7413-E543-4C1F-8AFB-8E94F63EBB2A}"/>
                </a:ext>
              </a:extLst>
            </p:cNvPr>
            <p:cNvGrpSpPr/>
            <p:nvPr/>
          </p:nvGrpSpPr>
          <p:grpSpPr>
            <a:xfrm>
              <a:off x="557044" y="3604783"/>
              <a:ext cx="2630636" cy="491997"/>
              <a:chOff x="556241" y="3787417"/>
              <a:chExt cx="2631009" cy="492067"/>
            </a:xfrm>
            <a:grpFill/>
          </p:grpSpPr>
          <p:sp>
            <p:nvSpPr>
              <p:cNvPr id="55" name="Rectangle: Rounded Corners 147">
                <a:extLst>
                  <a:ext uri="{FF2B5EF4-FFF2-40B4-BE49-F238E27FC236}">
                    <a16:creationId xmlns:a16="http://schemas.microsoft.com/office/drawing/2014/main" id="{AB17404B-CE2B-4C1D-8A21-FD55C909DEEE}"/>
                  </a:ext>
                </a:extLst>
              </p:cNvPr>
              <p:cNvSpPr/>
              <p:nvPr/>
            </p:nvSpPr>
            <p:spPr bwMode="auto">
              <a:xfrm>
                <a:off x="556241" y="3787417"/>
                <a:ext cx="2631009" cy="408702"/>
              </a:xfrm>
              <a:prstGeom prst="round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56" name="TextBox 148">
                <a:extLst>
                  <a:ext uri="{FF2B5EF4-FFF2-40B4-BE49-F238E27FC236}">
                    <a16:creationId xmlns:a16="http://schemas.microsoft.com/office/drawing/2014/main" id="{431E7057-6014-43F2-9B9D-0F12E2DEC142}"/>
                  </a:ext>
                </a:extLst>
              </p:cNvPr>
              <p:cNvSpPr txBox="1"/>
              <p:nvPr/>
            </p:nvSpPr>
            <p:spPr>
              <a:xfrm>
                <a:off x="618086" y="3788637"/>
                <a:ext cx="2086101" cy="490847"/>
              </a:xfrm>
              <a:prstGeom prst="rect">
                <a:avLst/>
              </a:prstGeom>
              <a:noFill/>
            </p:spPr>
            <p:txBody>
              <a:bodyPr wrap="none" lIns="89630" tIns="89630" rIns="89630" bIns="89630" rtlCol="0">
                <a:spAutoFit/>
              </a:bodyPr>
              <a:lstStyle/>
              <a:p>
                <a:pPr defTabSz="914139">
                  <a:lnSpc>
                    <a:spcPct val="90000"/>
                  </a:lnSpc>
                  <a:spcAft>
                    <a:spcPts val="588"/>
                  </a:spcAft>
                  <a:defRPr/>
                </a:pPr>
                <a:r>
                  <a:rPr lang="en-US" sz="1567" kern="0" dirty="0">
                    <a:solidFill>
                      <a:srgbClr val="000000"/>
                    </a:solidFill>
                    <a:latin typeface="Segoe UI Semibold"/>
                  </a:rPr>
                  <a:t>Azure Subscription</a:t>
                </a:r>
              </a:p>
            </p:txBody>
          </p:sp>
        </p:grpSp>
        <p:grpSp>
          <p:nvGrpSpPr>
            <p:cNvPr id="41" name="Group 140">
              <a:extLst>
                <a:ext uri="{FF2B5EF4-FFF2-40B4-BE49-F238E27FC236}">
                  <a16:creationId xmlns:a16="http://schemas.microsoft.com/office/drawing/2014/main" id="{505363A3-0440-4B6D-B08B-C8AE0C1220A8}"/>
                </a:ext>
              </a:extLst>
            </p:cNvPr>
            <p:cNvGrpSpPr/>
            <p:nvPr/>
          </p:nvGrpSpPr>
          <p:grpSpPr>
            <a:xfrm>
              <a:off x="557045" y="4170067"/>
              <a:ext cx="2630635" cy="491997"/>
              <a:chOff x="556242" y="4352782"/>
              <a:chExt cx="2631008" cy="492067"/>
            </a:xfrm>
            <a:grpFill/>
          </p:grpSpPr>
          <p:sp>
            <p:nvSpPr>
              <p:cNvPr id="53" name="Rectangle: Rounded Corners 145">
                <a:extLst>
                  <a:ext uri="{FF2B5EF4-FFF2-40B4-BE49-F238E27FC236}">
                    <a16:creationId xmlns:a16="http://schemas.microsoft.com/office/drawing/2014/main" id="{770217D3-E106-41F7-9FBF-81A258A604C5}"/>
                  </a:ext>
                </a:extLst>
              </p:cNvPr>
              <p:cNvSpPr/>
              <p:nvPr/>
            </p:nvSpPr>
            <p:spPr bwMode="auto">
              <a:xfrm>
                <a:off x="556242" y="4352782"/>
                <a:ext cx="2631008" cy="408702"/>
              </a:xfrm>
              <a:prstGeom prst="roundRect">
                <a:avLst/>
              </a:prstGeom>
              <a:grp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bold"/>
                  <a:ea typeface="Segoe UI" pitchFamily="34" charset="0"/>
                  <a:cs typeface="Segoe UI" pitchFamily="34" charset="0"/>
                </a:endParaRPr>
              </a:p>
            </p:txBody>
          </p:sp>
          <p:sp>
            <p:nvSpPr>
              <p:cNvPr id="54" name="TextBox 146">
                <a:extLst>
                  <a:ext uri="{FF2B5EF4-FFF2-40B4-BE49-F238E27FC236}">
                    <a16:creationId xmlns:a16="http://schemas.microsoft.com/office/drawing/2014/main" id="{34A8DC5B-C2DA-4812-A18B-B6C4DFA97113}"/>
                  </a:ext>
                </a:extLst>
              </p:cNvPr>
              <p:cNvSpPr txBox="1"/>
              <p:nvPr/>
            </p:nvSpPr>
            <p:spPr>
              <a:xfrm>
                <a:off x="618087" y="4354002"/>
                <a:ext cx="1524961" cy="490847"/>
              </a:xfrm>
              <a:prstGeom prst="rect">
                <a:avLst/>
              </a:prstGeom>
              <a:noFill/>
            </p:spPr>
            <p:txBody>
              <a:bodyPr wrap="none" lIns="89630" tIns="89630" rIns="89630" bIns="89630" rtlCol="0">
                <a:spAutoFit/>
              </a:bodyPr>
              <a:lstStyle/>
              <a:p>
                <a:pPr defTabSz="914139">
                  <a:lnSpc>
                    <a:spcPct val="90000"/>
                  </a:lnSpc>
                  <a:spcAft>
                    <a:spcPts val="588"/>
                  </a:spcAft>
                  <a:defRPr/>
                </a:pPr>
                <a:r>
                  <a:rPr lang="en-US" sz="1567" kern="0" dirty="0">
                    <a:solidFill>
                      <a:srgbClr val="000000"/>
                    </a:solidFill>
                    <a:latin typeface="Segoe UI Semibold"/>
                  </a:rPr>
                  <a:t>Azure Tenant</a:t>
                </a:r>
              </a:p>
            </p:txBody>
          </p:sp>
        </p:grpSp>
        <p:grpSp>
          <p:nvGrpSpPr>
            <p:cNvPr id="46" name="Group 4">
              <a:extLst>
                <a:ext uri="{FF2B5EF4-FFF2-40B4-BE49-F238E27FC236}">
                  <a16:creationId xmlns:a16="http://schemas.microsoft.com/office/drawing/2014/main" id="{47134B42-01D5-417D-BFAC-FCE69FF9E634}"/>
                </a:ext>
              </a:extLst>
            </p:cNvPr>
            <p:cNvGrpSpPr/>
            <p:nvPr/>
          </p:nvGrpSpPr>
          <p:grpSpPr>
            <a:xfrm>
              <a:off x="4428360" y="2435586"/>
              <a:ext cx="832472" cy="2162039"/>
              <a:chOff x="4298348" y="2428470"/>
              <a:chExt cx="832472" cy="2162039"/>
            </a:xfrm>
            <a:grpFill/>
          </p:grpSpPr>
          <p:sp>
            <p:nvSpPr>
              <p:cNvPr id="47" name="Cylinder 209">
                <a:extLst>
                  <a:ext uri="{FF2B5EF4-FFF2-40B4-BE49-F238E27FC236}">
                    <a16:creationId xmlns:a16="http://schemas.microsoft.com/office/drawing/2014/main" id="{24AAEFD9-17B4-412E-95E0-41A2368330BA}"/>
                  </a:ext>
                </a:extLst>
              </p:cNvPr>
              <p:cNvSpPr/>
              <p:nvPr/>
            </p:nvSpPr>
            <p:spPr bwMode="auto">
              <a:xfrm>
                <a:off x="4343441" y="2428470"/>
                <a:ext cx="734781" cy="948412"/>
              </a:xfrm>
              <a:prstGeom prst="can">
                <a:avLst/>
              </a:prstGeom>
              <a:grpFill/>
              <a:ln w="28575" cap="flat" cmpd="sng" algn="ctr">
                <a:solidFill>
                  <a:schemeClr val="accent1"/>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err="1">
                  <a:solidFill>
                    <a:srgbClr val="000000"/>
                  </a:solidFill>
                  <a:latin typeface="Segoe UI"/>
                  <a:cs typeface="Segoe UI" pitchFamily="34" charset="0"/>
                </a:endParaRPr>
              </a:p>
            </p:txBody>
          </p:sp>
          <p:sp>
            <p:nvSpPr>
              <p:cNvPr id="48" name="TextBox 218">
                <a:extLst>
                  <a:ext uri="{FF2B5EF4-FFF2-40B4-BE49-F238E27FC236}">
                    <a16:creationId xmlns:a16="http://schemas.microsoft.com/office/drawing/2014/main" id="{3D84C0E5-BE68-4AAB-B156-E2634619C21A}"/>
                  </a:ext>
                </a:extLst>
              </p:cNvPr>
              <p:cNvSpPr txBox="1"/>
              <p:nvPr/>
            </p:nvSpPr>
            <p:spPr>
              <a:xfrm>
                <a:off x="4298348" y="2631041"/>
                <a:ext cx="832472" cy="424005"/>
              </a:xfrm>
              <a:prstGeom prst="rect">
                <a:avLst/>
              </a:prstGeom>
              <a:noFill/>
            </p:spPr>
            <p:txBody>
              <a:bodyPr wrap="square" lIns="89642" tIns="89642" rIns="89642" bIns="89642" rtlCol="0">
                <a:spAutoFit/>
              </a:bodyPr>
              <a:lstStyle/>
              <a:p>
                <a:pPr algn="ctr" defTabSz="914314">
                  <a:lnSpc>
                    <a:spcPct val="90000"/>
                  </a:lnSpc>
                  <a:spcAft>
                    <a:spcPts val="588"/>
                  </a:spcAft>
                  <a:defRPr/>
                </a:pPr>
                <a:r>
                  <a:rPr lang="en-US" sz="1176" kern="0" dirty="0">
                    <a:solidFill>
                      <a:schemeClr val="accent1"/>
                    </a:solidFill>
                    <a:latin typeface="Segoe UI Semibold"/>
                  </a:rPr>
                  <a:t>Metrics</a:t>
                </a:r>
              </a:p>
            </p:txBody>
          </p:sp>
          <p:pic>
            <p:nvPicPr>
              <p:cNvPr id="49" name="Graphic 220">
                <a:extLst>
                  <a:ext uri="{FF2B5EF4-FFF2-40B4-BE49-F238E27FC236}">
                    <a16:creationId xmlns:a16="http://schemas.microsoft.com/office/drawing/2014/main" id="{F1290F53-25F5-46CF-B3A7-CF7E407A7F5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474773" y="2872646"/>
                <a:ext cx="472117" cy="472117"/>
              </a:xfrm>
              <a:prstGeom prst="rect">
                <a:avLst/>
              </a:prstGeom>
              <a:effectLst/>
            </p:spPr>
          </p:pic>
          <p:sp>
            <p:nvSpPr>
              <p:cNvPr id="50" name="Cylinder 221">
                <a:extLst>
                  <a:ext uri="{FF2B5EF4-FFF2-40B4-BE49-F238E27FC236}">
                    <a16:creationId xmlns:a16="http://schemas.microsoft.com/office/drawing/2014/main" id="{16CE5621-39CA-4C8D-85CE-090AE0113AAF}"/>
                  </a:ext>
                </a:extLst>
              </p:cNvPr>
              <p:cNvSpPr/>
              <p:nvPr/>
            </p:nvSpPr>
            <p:spPr bwMode="auto">
              <a:xfrm>
                <a:off x="4343441" y="3642097"/>
                <a:ext cx="734781" cy="948412"/>
              </a:xfrm>
              <a:prstGeom prst="can">
                <a:avLst/>
              </a:prstGeom>
              <a:grpFill/>
              <a:ln w="28575" cap="flat" cmpd="sng" algn="ctr">
                <a:solidFill>
                  <a:schemeClr val="accent1"/>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err="1">
                  <a:solidFill>
                    <a:srgbClr val="000000"/>
                  </a:solidFill>
                  <a:latin typeface="Segoe UI"/>
                  <a:cs typeface="Segoe UI" pitchFamily="34" charset="0"/>
                </a:endParaRPr>
              </a:p>
            </p:txBody>
          </p:sp>
          <p:sp>
            <p:nvSpPr>
              <p:cNvPr id="51" name="TextBox 222">
                <a:extLst>
                  <a:ext uri="{FF2B5EF4-FFF2-40B4-BE49-F238E27FC236}">
                    <a16:creationId xmlns:a16="http://schemas.microsoft.com/office/drawing/2014/main" id="{E1BF9E5C-307B-465B-8820-DAF7E4A54116}"/>
                  </a:ext>
                </a:extLst>
              </p:cNvPr>
              <p:cNvSpPr txBox="1"/>
              <p:nvPr/>
            </p:nvSpPr>
            <p:spPr>
              <a:xfrm>
                <a:off x="4435636" y="3844909"/>
                <a:ext cx="550392" cy="424005"/>
              </a:xfrm>
              <a:prstGeom prst="rect">
                <a:avLst/>
              </a:prstGeom>
              <a:noFill/>
            </p:spPr>
            <p:txBody>
              <a:bodyPr wrap="none" lIns="89642" tIns="89642" rIns="89642" bIns="89642" rtlCol="0">
                <a:spAutoFit/>
              </a:bodyPr>
              <a:lstStyle/>
              <a:p>
                <a:pPr algn="ctr" defTabSz="914314">
                  <a:lnSpc>
                    <a:spcPct val="90000"/>
                  </a:lnSpc>
                  <a:spcAft>
                    <a:spcPts val="588"/>
                  </a:spcAft>
                  <a:defRPr/>
                </a:pPr>
                <a:r>
                  <a:rPr lang="en-US" sz="1176" kern="0" dirty="0">
                    <a:solidFill>
                      <a:schemeClr val="accent1"/>
                    </a:solidFill>
                    <a:latin typeface="Segoe UI Semibold"/>
                  </a:rPr>
                  <a:t>Logs</a:t>
                </a:r>
              </a:p>
            </p:txBody>
          </p:sp>
          <p:pic>
            <p:nvPicPr>
              <p:cNvPr id="52" name="Graphic 223">
                <a:extLst>
                  <a:ext uri="{FF2B5EF4-FFF2-40B4-BE49-F238E27FC236}">
                    <a16:creationId xmlns:a16="http://schemas.microsoft.com/office/drawing/2014/main" id="{11DCE256-9D28-4092-B61D-2234340C755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494073" y="4094424"/>
                <a:ext cx="465943" cy="465943"/>
              </a:xfrm>
              <a:prstGeom prst="rect">
                <a:avLst/>
              </a:prstGeom>
              <a:effectLst/>
            </p:spPr>
          </p:pic>
        </p:grpSp>
      </p:grpSp>
    </p:spTree>
    <p:extLst>
      <p:ext uri="{BB962C8B-B14F-4D97-AF65-F5344CB8AC3E}">
        <p14:creationId xmlns:p14="http://schemas.microsoft.com/office/powerpoint/2010/main" val="1721339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D3AA0-8ECB-1149-BC50-AEC02AB32A1A}"/>
              </a:ext>
            </a:extLst>
          </p:cNvPr>
          <p:cNvSpPr/>
          <p:nvPr/>
        </p:nvSpPr>
        <p:spPr>
          <a:xfrm>
            <a:off x="-17613" y="-79822"/>
            <a:ext cx="12280875" cy="7017644"/>
          </a:xfrm>
          <a:prstGeom prst="rect">
            <a:avLst/>
          </a:prstGeom>
          <a:gradFill flip="none" rotWithShape="1">
            <a:gsLst>
              <a:gs pos="0">
                <a:schemeClr val="bg1"/>
              </a:gs>
              <a:gs pos="47000">
                <a:schemeClr val="bg1">
                  <a:lumMod val="85000"/>
                </a:schemeClr>
              </a:gs>
              <a:gs pos="92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R" sz="1800"/>
          </a:p>
        </p:txBody>
      </p:sp>
      <p:pic>
        <p:nvPicPr>
          <p:cNvPr id="8" name="Picture 7">
            <a:extLst>
              <a:ext uri="{FF2B5EF4-FFF2-40B4-BE49-F238E27FC236}">
                <a16:creationId xmlns:a16="http://schemas.microsoft.com/office/drawing/2014/main" id="{D24392E5-5E22-AA48-9899-2B0AD3F2A55D}"/>
              </a:ext>
            </a:extLst>
          </p:cNvPr>
          <p:cNvPicPr>
            <a:picLocks noChangeAspect="1"/>
          </p:cNvPicPr>
          <p:nvPr/>
        </p:nvPicPr>
        <p:blipFill>
          <a:blip r:embed="rId2"/>
          <a:stretch>
            <a:fillRect/>
          </a:stretch>
        </p:blipFill>
        <p:spPr>
          <a:xfrm>
            <a:off x="10251401" y="4705580"/>
            <a:ext cx="1964446" cy="2337260"/>
          </a:xfrm>
          <a:prstGeom prst="rect">
            <a:avLst/>
          </a:prstGeom>
        </p:spPr>
      </p:pic>
      <p:cxnSp>
        <p:nvCxnSpPr>
          <p:cNvPr id="10" name="Straight Connector 9">
            <a:extLst>
              <a:ext uri="{FF2B5EF4-FFF2-40B4-BE49-F238E27FC236}">
                <a16:creationId xmlns:a16="http://schemas.microsoft.com/office/drawing/2014/main" id="{4E881242-B354-C04D-9D2A-D4A72B65BE73}"/>
              </a:ext>
            </a:extLst>
          </p:cNvPr>
          <p:cNvCxnSpPr>
            <a:cxnSpLocks/>
          </p:cNvCxnSpPr>
          <p:nvPr/>
        </p:nvCxnSpPr>
        <p:spPr>
          <a:xfrm>
            <a:off x="458000" y="1047992"/>
            <a:ext cx="11416024" cy="0"/>
          </a:xfrm>
          <a:prstGeom prst="line">
            <a:avLst/>
          </a:prstGeom>
          <a:ln w="28575">
            <a:solidFill>
              <a:srgbClr val="0080E3"/>
            </a:solidFill>
          </a:ln>
        </p:spPr>
        <p:style>
          <a:lnRef idx="1">
            <a:schemeClr val="accent1"/>
          </a:lnRef>
          <a:fillRef idx="0">
            <a:schemeClr val="accent1"/>
          </a:fillRef>
          <a:effectRef idx="0">
            <a:schemeClr val="accent1"/>
          </a:effectRef>
          <a:fontRef idx="minor">
            <a:schemeClr val="tx1"/>
          </a:fontRef>
        </p:style>
      </p:cxnSp>
      <p:sp>
        <p:nvSpPr>
          <p:cNvPr id="32" name="Oval 58">
            <a:extLst>
              <a:ext uri="{FF2B5EF4-FFF2-40B4-BE49-F238E27FC236}">
                <a16:creationId xmlns:a16="http://schemas.microsoft.com/office/drawing/2014/main" id="{53F105DD-D027-4FCF-A701-EA230BB744A2}"/>
              </a:ext>
            </a:extLst>
          </p:cNvPr>
          <p:cNvSpPr/>
          <p:nvPr/>
        </p:nvSpPr>
        <p:spPr>
          <a:xfrm>
            <a:off x="10723424" y="5492452"/>
            <a:ext cx="105289" cy="105289"/>
          </a:xfrm>
          <a:prstGeom prst="ellipse">
            <a:avLst/>
          </a:prstGeom>
          <a:solidFill>
            <a:schemeClr val="accent4">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defRPr/>
            </a:pPr>
            <a:endParaRPr lang="en-IN" sz="1800">
              <a:solidFill>
                <a:schemeClr val="tx1"/>
              </a:solidFill>
              <a:latin typeface="Segoe UI"/>
            </a:endParaRPr>
          </a:p>
        </p:txBody>
      </p:sp>
      <p:pic>
        <p:nvPicPr>
          <p:cNvPr id="2" name="Picture 4">
            <a:extLst>
              <a:ext uri="{FF2B5EF4-FFF2-40B4-BE49-F238E27FC236}">
                <a16:creationId xmlns:a16="http://schemas.microsoft.com/office/drawing/2014/main" id="{93819F91-0DDE-41FB-85B0-7D8B3086B33C}"/>
              </a:ext>
            </a:extLst>
          </p:cNvPr>
          <p:cNvPicPr>
            <a:picLocks noChangeAspect="1"/>
          </p:cNvPicPr>
          <p:nvPr/>
        </p:nvPicPr>
        <p:blipFill>
          <a:blip r:embed="rId3"/>
          <a:stretch>
            <a:fillRect/>
          </a:stretch>
        </p:blipFill>
        <p:spPr>
          <a:xfrm>
            <a:off x="2468417" y="2036720"/>
            <a:ext cx="6711975" cy="3912375"/>
          </a:xfrm>
          <a:prstGeom prst="rect">
            <a:avLst/>
          </a:prstGeom>
        </p:spPr>
      </p:pic>
      <p:sp>
        <p:nvSpPr>
          <p:cNvPr id="3" name="Title 16">
            <a:extLst>
              <a:ext uri="{FF2B5EF4-FFF2-40B4-BE49-F238E27FC236}">
                <a16:creationId xmlns:a16="http://schemas.microsoft.com/office/drawing/2014/main" id="{6E52318D-C4BA-4E85-8012-2D954BCB9924}"/>
              </a:ext>
            </a:extLst>
          </p:cNvPr>
          <p:cNvSpPr txBox="1">
            <a:spLocks/>
          </p:cNvSpPr>
          <p:nvPr/>
        </p:nvSpPr>
        <p:spPr>
          <a:xfrm>
            <a:off x="566226" y="1170738"/>
            <a:ext cx="11113196" cy="729388"/>
          </a:xfrm>
          <a:prstGeom prst="rect">
            <a:avLst/>
          </a:prstGeom>
        </p:spPr>
        <p:txBody>
          <a:bodyPr vert="horz" lIns="0" tIns="44821" rIns="0" bIns="44821" rtlCol="0" anchor="b">
            <a:normAutofit/>
          </a:bodyPr>
          <a:lstStyle>
            <a:lvl1pPr algn="l" defTabSz="930265" rtl="0" eaLnBrk="1" latinLnBrk="0" hangingPunct="1">
              <a:lnSpc>
                <a:spcPct val="90000"/>
              </a:lnSpc>
              <a:spcBef>
                <a:spcPct val="0"/>
              </a:spcBef>
              <a:buNone/>
              <a:defRPr sz="6119" kern="1200">
                <a:solidFill>
                  <a:schemeClr val="bg1"/>
                </a:solidFill>
                <a:latin typeface="+mj-lt"/>
                <a:ea typeface="+mj-ea"/>
                <a:cs typeface="+mj-cs"/>
              </a:defRPr>
            </a:lvl1pPr>
          </a:lstStyle>
          <a:p>
            <a:r>
              <a:rPr lang="pt-BR" sz="3921" dirty="0" err="1">
                <a:solidFill>
                  <a:srgbClr val="0079D6"/>
                </a:solidFill>
                <a:latin typeface="Segoe UI Semibold" panose="020B0702040204020203" pitchFamily="34" charset="0"/>
                <a:cs typeface="Segoe UI Semibold" panose="020B0702040204020203" pitchFamily="34" charset="0"/>
              </a:rPr>
              <a:t>Application</a:t>
            </a:r>
            <a:r>
              <a:rPr lang="pt-BR" sz="3921" dirty="0">
                <a:solidFill>
                  <a:srgbClr val="0079D6"/>
                </a:solidFill>
                <a:latin typeface="Segoe UI Semibold" panose="020B0702040204020203" pitchFamily="34" charset="0"/>
                <a:cs typeface="Segoe UI Semibold" panose="020B0702040204020203" pitchFamily="34" charset="0"/>
              </a:rPr>
              <a:t> Insights</a:t>
            </a:r>
            <a:endParaRPr lang="en-US" sz="3921" dirty="0">
              <a:solidFill>
                <a:srgbClr val="0079D6"/>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9494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D3AA0-8ECB-1149-BC50-AEC02AB32A1A}"/>
              </a:ext>
            </a:extLst>
          </p:cNvPr>
          <p:cNvSpPr/>
          <p:nvPr/>
        </p:nvSpPr>
        <p:spPr>
          <a:xfrm>
            <a:off x="-17613" y="-79822"/>
            <a:ext cx="12280875" cy="7017644"/>
          </a:xfrm>
          <a:prstGeom prst="rect">
            <a:avLst/>
          </a:prstGeom>
          <a:gradFill flip="none" rotWithShape="1">
            <a:gsLst>
              <a:gs pos="0">
                <a:schemeClr val="bg1"/>
              </a:gs>
              <a:gs pos="47000">
                <a:schemeClr val="bg1">
                  <a:lumMod val="85000"/>
                </a:schemeClr>
              </a:gs>
              <a:gs pos="92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R" sz="1800"/>
          </a:p>
        </p:txBody>
      </p:sp>
      <p:cxnSp>
        <p:nvCxnSpPr>
          <p:cNvPr id="10" name="Straight Connector 9">
            <a:extLst>
              <a:ext uri="{FF2B5EF4-FFF2-40B4-BE49-F238E27FC236}">
                <a16:creationId xmlns:a16="http://schemas.microsoft.com/office/drawing/2014/main" id="{4E881242-B354-C04D-9D2A-D4A72B65BE73}"/>
              </a:ext>
            </a:extLst>
          </p:cNvPr>
          <p:cNvCxnSpPr>
            <a:cxnSpLocks/>
          </p:cNvCxnSpPr>
          <p:nvPr/>
        </p:nvCxnSpPr>
        <p:spPr>
          <a:xfrm>
            <a:off x="458000" y="1047992"/>
            <a:ext cx="11416024" cy="0"/>
          </a:xfrm>
          <a:prstGeom prst="line">
            <a:avLst/>
          </a:prstGeom>
          <a:ln w="28575">
            <a:solidFill>
              <a:srgbClr val="0080E3"/>
            </a:solidFill>
          </a:ln>
        </p:spPr>
        <p:style>
          <a:lnRef idx="1">
            <a:schemeClr val="accent1"/>
          </a:lnRef>
          <a:fillRef idx="0">
            <a:schemeClr val="accent1"/>
          </a:fillRef>
          <a:effectRef idx="0">
            <a:schemeClr val="accent1"/>
          </a:effectRef>
          <a:fontRef idx="minor">
            <a:schemeClr val="tx1"/>
          </a:fontRef>
        </p:style>
      </p:cxnSp>
      <p:sp>
        <p:nvSpPr>
          <p:cNvPr id="32" name="Oval 58">
            <a:extLst>
              <a:ext uri="{FF2B5EF4-FFF2-40B4-BE49-F238E27FC236}">
                <a16:creationId xmlns:a16="http://schemas.microsoft.com/office/drawing/2014/main" id="{53F105DD-D027-4FCF-A701-EA230BB744A2}"/>
              </a:ext>
            </a:extLst>
          </p:cNvPr>
          <p:cNvSpPr/>
          <p:nvPr/>
        </p:nvSpPr>
        <p:spPr>
          <a:xfrm>
            <a:off x="10723424" y="5492452"/>
            <a:ext cx="105289" cy="105289"/>
          </a:xfrm>
          <a:prstGeom prst="ellipse">
            <a:avLst/>
          </a:prstGeom>
          <a:solidFill>
            <a:schemeClr val="accent4">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defRPr/>
            </a:pPr>
            <a:endParaRPr lang="en-IN" sz="1800">
              <a:solidFill>
                <a:schemeClr val="tx1"/>
              </a:solidFill>
              <a:latin typeface="Segoe UI"/>
            </a:endParaRPr>
          </a:p>
        </p:txBody>
      </p:sp>
      <p:pic>
        <p:nvPicPr>
          <p:cNvPr id="11" name="Picture 1">
            <a:extLst>
              <a:ext uri="{FF2B5EF4-FFF2-40B4-BE49-F238E27FC236}">
                <a16:creationId xmlns:a16="http://schemas.microsoft.com/office/drawing/2014/main" id="{22642140-CA46-433D-AD8F-5D280C5939A8}"/>
              </a:ext>
            </a:extLst>
          </p:cNvPr>
          <p:cNvPicPr>
            <a:picLocks noChangeAspect="1"/>
          </p:cNvPicPr>
          <p:nvPr/>
        </p:nvPicPr>
        <p:blipFill rotWithShape="1">
          <a:blip r:embed="rId2"/>
          <a:srcRect l="1970" t="7300" r="62470" b="50000"/>
          <a:stretch/>
        </p:blipFill>
        <p:spPr>
          <a:xfrm>
            <a:off x="8463712" y="2175807"/>
            <a:ext cx="3364839" cy="2175008"/>
          </a:xfrm>
          <a:prstGeom prst="rect">
            <a:avLst/>
          </a:prstGeom>
        </p:spPr>
      </p:pic>
      <p:pic>
        <p:nvPicPr>
          <p:cNvPr id="12" name="Picture 3" descr="image001">
            <a:extLst>
              <a:ext uri="{FF2B5EF4-FFF2-40B4-BE49-F238E27FC236}">
                <a16:creationId xmlns:a16="http://schemas.microsoft.com/office/drawing/2014/main" id="{D52EE387-DFD1-4B0F-9A1B-236EA3ADFE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8000" y="1258083"/>
            <a:ext cx="7604718" cy="519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6939" y="2186150"/>
            <a:ext cx="3458220" cy="2706031"/>
          </a:xfrm>
        </p:spPr>
        <p:txBody>
          <a:bodyPr vert="horz" wrap="square" lIns="0" tIns="0" rIns="0" bIns="0" rtlCol="0" anchor="ctr">
            <a:normAutofit/>
          </a:bodyPr>
          <a:lstStyle/>
          <a:p>
            <a:r>
              <a:rPr lang="en-US" sz="4800" b="0" kern="1200" cap="none" spc="-50" baseline="0" dirty="0">
                <a:ln w="3175">
                  <a:noFill/>
                </a:ln>
                <a:effectLst/>
                <a:latin typeface="+mj-lt"/>
                <a:ea typeface="+mn-ea"/>
                <a:cs typeface="Segoe UI" pitchFamily="34" charset="0"/>
              </a:rPr>
              <a:t>Demo</a:t>
            </a:r>
          </a:p>
        </p:txBody>
      </p:sp>
      <p:sp>
        <p:nvSpPr>
          <p:cNvPr id="4" name="TextBox 3">
            <a:extLst>
              <a:ext uri="{FF2B5EF4-FFF2-40B4-BE49-F238E27FC236}">
                <a16:creationId xmlns:a16="http://schemas.microsoft.com/office/drawing/2014/main" id="{E28DE4C1-AF90-4AAB-8A54-FBA57E124D13}"/>
              </a:ext>
            </a:extLst>
          </p:cNvPr>
          <p:cNvSpPr txBox="1"/>
          <p:nvPr/>
        </p:nvSpPr>
        <p:spPr>
          <a:xfrm>
            <a:off x="4963057" y="1912883"/>
            <a:ext cx="7447588" cy="3589195"/>
          </a:xfrm>
          <a:prstGeom prst="rect">
            <a:avLst/>
          </a:prstGeom>
        </p:spPr>
        <p:txBody>
          <a:bodyPr vert="horz" wrap="square" lIns="0" tIns="0" rIns="0" bIns="0" rtlCol="0" anchor="ctr">
            <a:normAutofit/>
          </a:bodyPr>
          <a:lstStyle/>
          <a:p>
            <a:r>
              <a:rPr lang="en-US" sz="6000" dirty="0">
                <a:solidFill>
                  <a:schemeClr val="accent1"/>
                </a:solidFill>
                <a:latin typeface="Segoe UI Light" panose="020B0502040204020203" pitchFamily="34" charset="0"/>
                <a:cs typeface="Segoe UI Light" panose="020B0502040204020203" pitchFamily="34" charset="0"/>
              </a:rPr>
              <a:t>Application Insights</a:t>
            </a:r>
          </a:p>
          <a:p>
            <a:endParaRPr lang="en-US" sz="28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226082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D3AA0-8ECB-1149-BC50-AEC02AB32A1A}"/>
              </a:ext>
            </a:extLst>
          </p:cNvPr>
          <p:cNvSpPr/>
          <p:nvPr/>
        </p:nvSpPr>
        <p:spPr>
          <a:xfrm>
            <a:off x="-17613" y="-79822"/>
            <a:ext cx="12280875" cy="7017644"/>
          </a:xfrm>
          <a:prstGeom prst="rect">
            <a:avLst/>
          </a:prstGeom>
          <a:gradFill flip="none" rotWithShape="1">
            <a:gsLst>
              <a:gs pos="0">
                <a:schemeClr val="bg1"/>
              </a:gs>
              <a:gs pos="47000">
                <a:schemeClr val="bg1">
                  <a:lumMod val="85000"/>
                </a:schemeClr>
              </a:gs>
              <a:gs pos="92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R" sz="1800"/>
          </a:p>
        </p:txBody>
      </p:sp>
      <p:cxnSp>
        <p:nvCxnSpPr>
          <p:cNvPr id="10" name="Straight Connector 9">
            <a:extLst>
              <a:ext uri="{FF2B5EF4-FFF2-40B4-BE49-F238E27FC236}">
                <a16:creationId xmlns:a16="http://schemas.microsoft.com/office/drawing/2014/main" id="{4E881242-B354-C04D-9D2A-D4A72B65BE73}"/>
              </a:ext>
            </a:extLst>
          </p:cNvPr>
          <p:cNvCxnSpPr>
            <a:cxnSpLocks/>
          </p:cNvCxnSpPr>
          <p:nvPr/>
        </p:nvCxnSpPr>
        <p:spPr>
          <a:xfrm>
            <a:off x="458000" y="1047992"/>
            <a:ext cx="11416024" cy="0"/>
          </a:xfrm>
          <a:prstGeom prst="line">
            <a:avLst/>
          </a:prstGeom>
          <a:ln w="28575">
            <a:solidFill>
              <a:srgbClr val="0080E3"/>
            </a:solidFill>
          </a:ln>
        </p:spPr>
        <p:style>
          <a:lnRef idx="1">
            <a:schemeClr val="accent1"/>
          </a:lnRef>
          <a:fillRef idx="0">
            <a:schemeClr val="accent1"/>
          </a:fillRef>
          <a:effectRef idx="0">
            <a:schemeClr val="accent1"/>
          </a:effectRef>
          <a:fontRef idx="minor">
            <a:schemeClr val="tx1"/>
          </a:fontRef>
        </p:style>
      </p:cxnSp>
      <p:sp>
        <p:nvSpPr>
          <p:cNvPr id="32" name="Oval 58">
            <a:extLst>
              <a:ext uri="{FF2B5EF4-FFF2-40B4-BE49-F238E27FC236}">
                <a16:creationId xmlns:a16="http://schemas.microsoft.com/office/drawing/2014/main" id="{53F105DD-D027-4FCF-A701-EA230BB744A2}"/>
              </a:ext>
            </a:extLst>
          </p:cNvPr>
          <p:cNvSpPr/>
          <p:nvPr/>
        </p:nvSpPr>
        <p:spPr>
          <a:xfrm>
            <a:off x="10723424" y="5492452"/>
            <a:ext cx="105289" cy="105289"/>
          </a:xfrm>
          <a:prstGeom prst="ellipse">
            <a:avLst/>
          </a:prstGeom>
          <a:solidFill>
            <a:schemeClr val="accent4">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defRPr/>
            </a:pPr>
            <a:endParaRPr lang="en-IN" sz="1800">
              <a:solidFill>
                <a:schemeClr val="tx1"/>
              </a:solidFill>
              <a:latin typeface="Segoe UI"/>
            </a:endParaRPr>
          </a:p>
        </p:txBody>
      </p:sp>
      <p:pic>
        <p:nvPicPr>
          <p:cNvPr id="2" name="Picture 1">
            <a:extLst>
              <a:ext uri="{FF2B5EF4-FFF2-40B4-BE49-F238E27FC236}">
                <a16:creationId xmlns:a16="http://schemas.microsoft.com/office/drawing/2014/main" id="{304296E7-4D19-4383-A23B-A56AE656D376}"/>
              </a:ext>
            </a:extLst>
          </p:cNvPr>
          <p:cNvPicPr>
            <a:picLocks noChangeAspect="1"/>
          </p:cNvPicPr>
          <p:nvPr/>
        </p:nvPicPr>
        <p:blipFill>
          <a:blip r:embed="rId2"/>
          <a:stretch>
            <a:fillRect/>
          </a:stretch>
        </p:blipFill>
        <p:spPr>
          <a:xfrm>
            <a:off x="6629809" y="1149031"/>
            <a:ext cx="5322522" cy="4426098"/>
          </a:xfrm>
          <a:prstGeom prst="rect">
            <a:avLst/>
          </a:prstGeom>
        </p:spPr>
      </p:pic>
      <p:sp>
        <p:nvSpPr>
          <p:cNvPr id="4" name="Text Placeholder 13">
            <a:extLst>
              <a:ext uri="{FF2B5EF4-FFF2-40B4-BE49-F238E27FC236}">
                <a16:creationId xmlns:a16="http://schemas.microsoft.com/office/drawing/2014/main" id="{FC75F414-9226-420F-92EC-97BEC0D3195E}"/>
              </a:ext>
            </a:extLst>
          </p:cNvPr>
          <p:cNvSpPr txBox="1">
            <a:spLocks/>
          </p:cNvSpPr>
          <p:nvPr/>
        </p:nvSpPr>
        <p:spPr>
          <a:xfrm>
            <a:off x="873055" y="1323728"/>
            <a:ext cx="4942070" cy="63013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45" dirty="0">
                <a:solidFill>
                  <a:srgbClr val="0078D4"/>
                </a:solidFill>
                <a:latin typeface="Segoe UI Semibold"/>
                <a:cs typeface="Segoe UI Semibold"/>
              </a:rPr>
              <a:t>Documentation</a:t>
            </a:r>
            <a:endParaRPr lang="en-US" sz="2745" dirty="0">
              <a:solidFill>
                <a:srgbClr val="0078D4"/>
              </a:solidFill>
              <a:latin typeface="Segoe UI Semibold" panose="020B0702040204020203" pitchFamily="34" charset="0"/>
              <a:cs typeface="Segoe UI Semibold" panose="020B0702040204020203" pitchFamily="34" charset="0"/>
            </a:endParaRPr>
          </a:p>
        </p:txBody>
      </p:sp>
      <p:sp>
        <p:nvSpPr>
          <p:cNvPr id="6" name="Text Placeholder 5">
            <a:extLst>
              <a:ext uri="{FF2B5EF4-FFF2-40B4-BE49-F238E27FC236}">
                <a16:creationId xmlns:a16="http://schemas.microsoft.com/office/drawing/2014/main" id="{CC59FA05-27BD-4C5B-A2F6-EB8B41B66E7F}"/>
              </a:ext>
            </a:extLst>
          </p:cNvPr>
          <p:cNvSpPr txBox="1">
            <a:spLocks/>
          </p:cNvSpPr>
          <p:nvPr/>
        </p:nvSpPr>
        <p:spPr>
          <a:xfrm>
            <a:off x="725348" y="2456691"/>
            <a:ext cx="5904461" cy="72480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21" b="1" dirty="0">
                <a:latin typeface="Segoe UI "/>
              </a:rPr>
              <a:t>Azure Monitor</a:t>
            </a:r>
          </a:p>
        </p:txBody>
      </p:sp>
      <p:sp>
        <p:nvSpPr>
          <p:cNvPr id="7" name="Text Placeholder 6">
            <a:extLst>
              <a:ext uri="{FF2B5EF4-FFF2-40B4-BE49-F238E27FC236}">
                <a16:creationId xmlns:a16="http://schemas.microsoft.com/office/drawing/2014/main" id="{9FD268F1-02C6-456F-85E3-241D1EFCC57D}"/>
              </a:ext>
            </a:extLst>
          </p:cNvPr>
          <p:cNvSpPr txBox="1">
            <a:spLocks/>
          </p:cNvSpPr>
          <p:nvPr/>
        </p:nvSpPr>
        <p:spPr>
          <a:xfrm>
            <a:off x="873054" y="3645588"/>
            <a:ext cx="6737653" cy="265358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176" dirty="0">
              <a:solidFill>
                <a:srgbClr val="171717"/>
              </a:solidFill>
              <a:latin typeface="Segoe UI" panose="020B0502040204020203" pitchFamily="34" charset="0"/>
              <a:hlinkClick r:id="rId3">
                <a:extLst>
                  <a:ext uri="{A12FA001-AC4F-418D-AE19-62706E023703}">
                    <ahyp:hlinkClr xmlns:ahyp="http://schemas.microsoft.com/office/drawing/2018/hyperlinkcolor" val="tx"/>
                  </a:ext>
                </a:extLst>
              </a:hlinkClick>
            </a:endParaRPr>
          </a:p>
          <a:p>
            <a:pPr marL="0" indent="0">
              <a:buNone/>
            </a:pPr>
            <a:endParaRPr lang="en-US" sz="1176" dirty="0">
              <a:solidFill>
                <a:srgbClr val="171717"/>
              </a:solidFill>
              <a:latin typeface="Segoe UI" panose="020B0502040204020203" pitchFamily="34" charset="0"/>
              <a:hlinkClick r:id="rId3">
                <a:extLst>
                  <a:ext uri="{A12FA001-AC4F-418D-AE19-62706E023703}">
                    <ahyp:hlinkClr xmlns:ahyp="http://schemas.microsoft.com/office/drawing/2018/hyperlinkcolor" val="tx"/>
                  </a:ext>
                </a:extLst>
              </a:hlinkClick>
            </a:endParaRPr>
          </a:p>
          <a:p>
            <a:pPr marL="0" indent="0">
              <a:buNone/>
            </a:pPr>
            <a:r>
              <a:rPr lang="en-US" sz="2451" dirty="0">
                <a:hlinkClick r:id="rId4"/>
              </a:rPr>
              <a:t>https://aka.ms/appinsights</a:t>
            </a:r>
            <a:endParaRPr lang="en-US" sz="2451" dirty="0"/>
          </a:p>
          <a:p>
            <a:pPr marL="0" indent="0">
              <a:buNone/>
            </a:pPr>
            <a:endParaRPr lang="en-US" sz="2451" dirty="0">
              <a:cs typeface="Calibri"/>
            </a:endParaRPr>
          </a:p>
          <a:p>
            <a:pPr marL="0" indent="0">
              <a:buNone/>
            </a:pPr>
            <a:endParaRPr lang="en-US" sz="2745" dirty="0">
              <a:cs typeface="Calibri"/>
            </a:endParaRPr>
          </a:p>
          <a:p>
            <a:pPr marL="0" indent="0">
              <a:buNone/>
            </a:pPr>
            <a:endParaRPr lang="en-US" sz="2745" dirty="0">
              <a:cs typeface="Calibri"/>
            </a:endParaRPr>
          </a:p>
        </p:txBody>
      </p:sp>
      <p:pic>
        <p:nvPicPr>
          <p:cNvPr id="1026" name="Picture 2" descr="Visão Geral do Azure Monitor - Azure Monitor | Microsoft Docs">
            <a:extLst>
              <a:ext uri="{FF2B5EF4-FFF2-40B4-BE49-F238E27FC236}">
                <a16:creationId xmlns:a16="http://schemas.microsoft.com/office/drawing/2014/main" id="{F1FE6720-C291-4E22-AECA-57DBBD3AC1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2770" y="1323728"/>
            <a:ext cx="4819230" cy="332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14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4523" y="2309812"/>
            <a:ext cx="7254865" cy="2289858"/>
          </a:xfrm>
        </p:spPr>
        <p:txBody>
          <a:bodyPr/>
          <a:lstStyle/>
          <a:p>
            <a:r>
              <a:rPr lang="en-US" dirty="0"/>
              <a:t>The Azure Well-Architected Framework</a:t>
            </a:r>
          </a:p>
          <a:p>
            <a:r>
              <a:rPr lang="en-US" dirty="0"/>
              <a:t>Demo: Azure Well-Architected Review</a:t>
            </a:r>
          </a:p>
          <a:p>
            <a:r>
              <a:rPr lang="en-US" dirty="0"/>
              <a:t>Monitoring your application</a:t>
            </a:r>
          </a:p>
          <a:p>
            <a:r>
              <a:rPr lang="en-US" dirty="0"/>
              <a:t>Q&amp;A</a:t>
            </a:r>
          </a:p>
        </p:txBody>
      </p:sp>
    </p:spTree>
    <p:extLst>
      <p:ext uri="{BB962C8B-B14F-4D97-AF65-F5344CB8AC3E}">
        <p14:creationId xmlns:p14="http://schemas.microsoft.com/office/powerpoint/2010/main" val="3456533676"/>
      </p:ext>
    </p:extLst>
  </p:cSld>
  <p:clrMapOvr>
    <a:masterClrMapping/>
  </p:clrMapOvr>
  <p:transition>
    <p:fade/>
  </p:transition>
  <p:timing>
    <p:tnLst>
      <p:par>
        <p:cTn id="1" dur="indefinite" restart="never" nodeType="tmRoot">
          <p:childTnLst>
            <p:par>
              <p:cTn id="2"/>
            </p:par>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047591-8F45-8045-B953-79CB8595A932}"/>
              </a:ext>
            </a:extLst>
          </p:cNvPr>
          <p:cNvSpPr txBox="1"/>
          <p:nvPr/>
        </p:nvSpPr>
        <p:spPr>
          <a:xfrm>
            <a:off x="1621897" y="3119941"/>
            <a:ext cx="5086717" cy="618118"/>
          </a:xfrm>
          <a:prstGeom prst="rect">
            <a:avLst/>
          </a:prstGeom>
          <a:noFill/>
        </p:spPr>
        <p:txBody>
          <a:bodyPr wrap="square" rtlCol="0">
            <a:spAutoFit/>
          </a:bodyPr>
          <a:lstStyle/>
          <a:p>
            <a:pPr>
              <a:lnSpc>
                <a:spcPts val="4100"/>
              </a:lnSpc>
            </a:pPr>
            <a:r>
              <a:rPr lang="es-ES" sz="4000" b="1" dirty="0" err="1">
                <a:solidFill>
                  <a:srgbClr val="0080E3"/>
                </a:solidFill>
                <a:latin typeface="Segoe UI" panose="020B0502040204020203" pitchFamily="34" charset="0"/>
                <a:cs typeface="Segoe UI" panose="020B0502040204020203" pitchFamily="34" charset="0"/>
              </a:rPr>
              <a:t>Thank</a:t>
            </a:r>
            <a:r>
              <a:rPr lang="es-ES" sz="4000" b="1" dirty="0">
                <a:solidFill>
                  <a:srgbClr val="0080E3"/>
                </a:solidFill>
                <a:latin typeface="Segoe UI" panose="020B0502040204020203" pitchFamily="34" charset="0"/>
                <a:cs typeface="Segoe UI" panose="020B0502040204020203" pitchFamily="34" charset="0"/>
              </a:rPr>
              <a:t> </a:t>
            </a:r>
            <a:r>
              <a:rPr lang="es-ES" sz="4000" b="1" dirty="0" err="1">
                <a:solidFill>
                  <a:srgbClr val="0080E3"/>
                </a:solidFill>
                <a:latin typeface="Segoe UI" panose="020B0502040204020203" pitchFamily="34" charset="0"/>
                <a:cs typeface="Segoe UI" panose="020B0502040204020203" pitchFamily="34" charset="0"/>
              </a:rPr>
              <a:t>you</a:t>
            </a:r>
            <a:endParaRPr lang="en-AR" sz="2300" b="1" dirty="0">
              <a:solidFill>
                <a:srgbClr val="0080E3"/>
              </a:solidFill>
              <a:latin typeface="Segoe UI Light" panose="020B0502040204020203" pitchFamily="34" charset="0"/>
              <a:cs typeface="Segoe UI Light" panose="020B0502040204020203" pitchFamily="34" charset="0"/>
            </a:endParaRPr>
          </a:p>
        </p:txBody>
      </p:sp>
      <p:cxnSp>
        <p:nvCxnSpPr>
          <p:cNvPr id="13" name="Conector recto 12">
            <a:extLst>
              <a:ext uri="{FF2B5EF4-FFF2-40B4-BE49-F238E27FC236}">
                <a16:creationId xmlns:a16="http://schemas.microsoft.com/office/drawing/2014/main" id="{9B20E2A0-9C8A-ED41-B178-184B0E004FCB}"/>
              </a:ext>
            </a:extLst>
          </p:cNvPr>
          <p:cNvCxnSpPr/>
          <p:nvPr/>
        </p:nvCxnSpPr>
        <p:spPr>
          <a:xfrm>
            <a:off x="1646438" y="4005757"/>
            <a:ext cx="5708821" cy="0"/>
          </a:xfrm>
          <a:prstGeom prst="line">
            <a:avLst/>
          </a:prstGeom>
          <a:ln w="28575">
            <a:solidFill>
              <a:srgbClr val="0080E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0F1017-B76C-4E17-9475-6E7B695408F9}"/>
              </a:ext>
            </a:extLst>
          </p:cNvPr>
          <p:cNvSpPr txBox="1"/>
          <p:nvPr/>
        </p:nvSpPr>
        <p:spPr>
          <a:xfrm>
            <a:off x="1573342" y="4274317"/>
            <a:ext cx="5733362" cy="1323439"/>
          </a:xfrm>
          <a:prstGeom prst="rect">
            <a:avLst/>
          </a:prstGeom>
          <a:noFill/>
        </p:spPr>
        <p:txBody>
          <a:bodyPr wrap="square" rtlCol="0">
            <a:spAutoFit/>
          </a:bodyPr>
          <a:lstStyle/>
          <a:p>
            <a:r>
              <a:rPr lang="es-AR" sz="2000" dirty="0">
                <a:latin typeface="Segoe UI Light" panose="020B0502040204020203" pitchFamily="34" charset="0"/>
                <a:cs typeface="Segoe UI Light" panose="020B0502040204020203" pitchFamily="34" charset="0"/>
              </a:rPr>
              <a:t>Luis Ruvalcaba</a:t>
            </a:r>
          </a:p>
          <a:p>
            <a:r>
              <a:rPr lang="en-US" sz="2000" dirty="0">
                <a:latin typeface="Segoe UI Light" panose="020B0502040204020203" pitchFamily="34" charset="0"/>
                <a:cs typeface="Segoe UI Light" panose="020B0502040204020203" pitchFamily="34" charset="0"/>
              </a:rPr>
              <a:t>Cloud Solution Architect </a:t>
            </a:r>
          </a:p>
          <a:p>
            <a:r>
              <a:rPr lang="es-AR" sz="2000" dirty="0">
                <a:latin typeface="Segoe UI Light" panose="020B0502040204020203" pitchFamily="34" charset="0"/>
                <a:cs typeface="Segoe UI Light" panose="020B0502040204020203" pitchFamily="34" charset="0"/>
              </a:rPr>
              <a:t>Microsoft LATAM</a:t>
            </a:r>
          </a:p>
          <a:p>
            <a:r>
              <a:rPr lang="es-AR" sz="2000" dirty="0">
                <a:latin typeface="Segoe UI Light" panose="020B0502040204020203" pitchFamily="34" charset="0"/>
                <a:cs typeface="Segoe UI Light" panose="020B0502040204020203" pitchFamily="34" charset="0"/>
              </a:rPr>
              <a:t>linkedin.com/in/luisruvalcaba</a:t>
            </a:r>
          </a:p>
        </p:txBody>
      </p:sp>
    </p:spTree>
    <p:extLst>
      <p:ext uri="{BB962C8B-B14F-4D97-AF65-F5344CB8AC3E}">
        <p14:creationId xmlns:p14="http://schemas.microsoft.com/office/powerpoint/2010/main" val="246649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D526C-D939-4CA0-8036-C296ABA05D03}"/>
              </a:ext>
            </a:extLst>
          </p:cNvPr>
          <p:cNvSpPr>
            <a:spLocks noGrp="1"/>
          </p:cNvSpPr>
          <p:nvPr>
            <p:ph type="title"/>
          </p:nvPr>
        </p:nvSpPr>
        <p:spPr>
          <a:xfrm>
            <a:off x="588263" y="457200"/>
            <a:ext cx="11018520" cy="553998"/>
          </a:xfrm>
        </p:spPr>
        <p:txBody>
          <a:bodyPr/>
          <a:lstStyle/>
          <a:p>
            <a:r>
              <a:rPr lang="en-US"/>
              <a:t>Azure Well-Architected Framework</a:t>
            </a:r>
          </a:p>
        </p:txBody>
      </p:sp>
      <p:sp>
        <p:nvSpPr>
          <p:cNvPr id="4" name="Text Placeholder 3">
            <a:extLst>
              <a:ext uri="{FF2B5EF4-FFF2-40B4-BE49-F238E27FC236}">
                <a16:creationId xmlns:a16="http://schemas.microsoft.com/office/drawing/2014/main" id="{8E063218-F1A7-4E9E-A69F-FDAAE4E405E6}"/>
              </a:ext>
            </a:extLst>
          </p:cNvPr>
          <p:cNvSpPr>
            <a:spLocks noGrp="1"/>
          </p:cNvSpPr>
          <p:nvPr>
            <p:ph type="body" sz="quarter" idx="10"/>
          </p:nvPr>
        </p:nvSpPr>
        <p:spPr>
          <a:xfrm>
            <a:off x="586390" y="1434370"/>
            <a:ext cx="11018520" cy="1107996"/>
          </a:xfrm>
        </p:spPr>
        <p:txBody>
          <a:bodyPr/>
          <a:lstStyle/>
          <a:p>
            <a:r>
              <a:rPr lang="en-US" sz="2400"/>
              <a:t>The Microsoft Azure Well-Architected Framework provides guidance and architectural best practices developed for architects and solution owners to improve the quality of their workloads based on five pillars:</a:t>
            </a:r>
          </a:p>
        </p:txBody>
      </p:sp>
      <p:grpSp>
        <p:nvGrpSpPr>
          <p:cNvPr id="12" name="!!Cost" descr="Cost optimization">
            <a:extLst>
              <a:ext uri="{FF2B5EF4-FFF2-40B4-BE49-F238E27FC236}">
                <a16:creationId xmlns:a16="http://schemas.microsoft.com/office/drawing/2014/main" id="{0F00A11E-73D7-4D3C-8DFF-E8581554DAA6}"/>
              </a:ext>
              <a:ext uri="{C183D7F6-B498-43B3-948B-1728B52AA6E4}">
                <adec:decorative xmlns:adec="http://schemas.microsoft.com/office/drawing/2017/decorative" val="0"/>
              </a:ext>
            </a:extLst>
          </p:cNvPr>
          <p:cNvGrpSpPr/>
          <p:nvPr/>
        </p:nvGrpSpPr>
        <p:grpSpPr>
          <a:xfrm>
            <a:off x="556270" y="3360057"/>
            <a:ext cx="2776254" cy="1912216"/>
            <a:chOff x="4168026" y="1047130"/>
            <a:chExt cx="3015554" cy="2077040"/>
          </a:xfrm>
        </p:grpSpPr>
        <p:sp>
          <p:nvSpPr>
            <p:cNvPr id="27" name="Trapezoid 26">
              <a:extLst>
                <a:ext uri="{FF2B5EF4-FFF2-40B4-BE49-F238E27FC236}">
                  <a16:creationId xmlns:a16="http://schemas.microsoft.com/office/drawing/2014/main" id="{4C2D7BFE-5AA2-4A99-8890-92FA9442C48F}"/>
                </a:ext>
              </a:extLst>
            </p:cNvPr>
            <p:cNvSpPr/>
            <p:nvPr/>
          </p:nvSpPr>
          <p:spPr>
            <a:xfrm rot="10800000">
              <a:off x="4168026" y="1047130"/>
              <a:ext cx="3015554" cy="2077040"/>
            </a:xfrm>
            <a:prstGeom prst="trapezoid">
              <a:avLst>
                <a:gd name="adj" fmla="val 72593"/>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C2210A0-7715-4C7A-B829-5A7E07C2732E}"/>
                </a:ext>
              </a:extLst>
            </p:cNvPr>
            <p:cNvSpPr txBox="1"/>
            <p:nvPr/>
          </p:nvSpPr>
          <p:spPr>
            <a:xfrm>
              <a:off x="4815085" y="1093283"/>
              <a:ext cx="166290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j-lt"/>
                  <a:ea typeface="+mn-ea"/>
                  <a:cs typeface="Segoe UI" panose="020B0502040204020203" pitchFamily="34" charset="0"/>
                </a:rPr>
                <a:t>Cost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j-lt"/>
                  <a:ea typeface="+mn-ea"/>
                  <a:cs typeface="Segoe UI" panose="020B0502040204020203" pitchFamily="34" charset="0"/>
                </a:rPr>
                <a:t>Optimization</a:t>
              </a:r>
            </a:p>
          </p:txBody>
        </p:sp>
        <p:pic>
          <p:nvPicPr>
            <p:cNvPr id="6" name="Graphic 5">
              <a:extLst>
                <a:ext uri="{FF2B5EF4-FFF2-40B4-BE49-F238E27FC236}">
                  <a16:creationId xmlns:a16="http://schemas.microsoft.com/office/drawing/2014/main" id="{01CF2C91-C77D-46C7-B335-05C2FB5697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83390" y="1787800"/>
              <a:ext cx="560593" cy="646331"/>
            </a:xfrm>
            <a:prstGeom prst="rect">
              <a:avLst/>
            </a:prstGeom>
          </p:spPr>
        </p:pic>
      </p:grpSp>
      <p:grpSp>
        <p:nvGrpSpPr>
          <p:cNvPr id="38" name="!!OperationalExcellence" descr="operational excellence">
            <a:extLst>
              <a:ext uri="{FF2B5EF4-FFF2-40B4-BE49-F238E27FC236}">
                <a16:creationId xmlns:a16="http://schemas.microsoft.com/office/drawing/2014/main" id="{DEAC52E7-3964-4EE5-9C2E-279F8EA01BB5}"/>
              </a:ext>
            </a:extLst>
          </p:cNvPr>
          <p:cNvGrpSpPr/>
          <p:nvPr/>
        </p:nvGrpSpPr>
        <p:grpSpPr>
          <a:xfrm>
            <a:off x="2651725" y="3360057"/>
            <a:ext cx="2776254" cy="1912216"/>
            <a:chOff x="2382369" y="2674025"/>
            <a:chExt cx="3015554" cy="2077040"/>
          </a:xfrm>
        </p:grpSpPr>
        <p:sp>
          <p:nvSpPr>
            <p:cNvPr id="19" name="Trapezoid 18">
              <a:extLst>
                <a:ext uri="{FF2B5EF4-FFF2-40B4-BE49-F238E27FC236}">
                  <a16:creationId xmlns:a16="http://schemas.microsoft.com/office/drawing/2014/main" id="{F0DE5EEF-8781-42A2-958E-94B02A3E7A14}"/>
                </a:ext>
              </a:extLst>
            </p:cNvPr>
            <p:cNvSpPr/>
            <p:nvPr/>
          </p:nvSpPr>
          <p:spPr>
            <a:xfrm rot="10754161">
              <a:off x="2382369" y="2674025"/>
              <a:ext cx="3015554" cy="2077040"/>
            </a:xfrm>
            <a:prstGeom prst="trapezoid">
              <a:avLst>
                <a:gd name="adj" fmla="val 72593"/>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9DF98E8-0D45-44AF-ACC1-946131546349}"/>
                </a:ext>
              </a:extLst>
            </p:cNvPr>
            <p:cNvSpPr txBox="1"/>
            <p:nvPr/>
          </p:nvSpPr>
          <p:spPr>
            <a:xfrm>
              <a:off x="3097587" y="2681160"/>
              <a:ext cx="166290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j-lt"/>
                  <a:ea typeface="+mn-ea"/>
                  <a:cs typeface="Segoe UI" panose="020B0502040204020203" pitchFamily="34" charset="0"/>
                </a:rPr>
                <a:t>Operational Excellence</a:t>
              </a:r>
            </a:p>
          </p:txBody>
        </p:sp>
        <p:pic>
          <p:nvPicPr>
            <p:cNvPr id="8" name="Graphic 7">
              <a:extLst>
                <a:ext uri="{FF2B5EF4-FFF2-40B4-BE49-F238E27FC236}">
                  <a16:creationId xmlns:a16="http://schemas.microsoft.com/office/drawing/2014/main" id="{F9D7442A-D196-40DB-8610-7F20F2323B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526588">
              <a:off x="3545057" y="3410505"/>
              <a:ext cx="698025" cy="705222"/>
            </a:xfrm>
            <a:prstGeom prst="rect">
              <a:avLst/>
            </a:prstGeom>
          </p:spPr>
        </p:pic>
      </p:grpSp>
      <p:grpSp>
        <p:nvGrpSpPr>
          <p:cNvPr id="39" name="!!PerformanceEfficiency" descr="Performance efficiency ">
            <a:extLst>
              <a:ext uri="{FF2B5EF4-FFF2-40B4-BE49-F238E27FC236}">
                <a16:creationId xmlns:a16="http://schemas.microsoft.com/office/drawing/2014/main" id="{01D415CB-DF18-474D-AE3B-3FC8E5793138}"/>
              </a:ext>
            </a:extLst>
          </p:cNvPr>
          <p:cNvGrpSpPr/>
          <p:nvPr/>
        </p:nvGrpSpPr>
        <p:grpSpPr>
          <a:xfrm>
            <a:off x="4759748" y="3360057"/>
            <a:ext cx="2776254" cy="1912216"/>
            <a:chOff x="4672094" y="2687056"/>
            <a:chExt cx="3015554" cy="2077040"/>
          </a:xfrm>
        </p:grpSpPr>
        <p:sp>
          <p:nvSpPr>
            <p:cNvPr id="25" name="Trapezoid 24">
              <a:extLst>
                <a:ext uri="{FF2B5EF4-FFF2-40B4-BE49-F238E27FC236}">
                  <a16:creationId xmlns:a16="http://schemas.microsoft.com/office/drawing/2014/main" id="{E4481435-AC92-40CF-8BA1-C89E9B324918}"/>
                </a:ext>
              </a:extLst>
            </p:cNvPr>
            <p:cNvSpPr/>
            <p:nvPr/>
          </p:nvSpPr>
          <p:spPr>
            <a:xfrm rot="10800000">
              <a:off x="4672094" y="2687056"/>
              <a:ext cx="3015554" cy="2077040"/>
            </a:xfrm>
            <a:prstGeom prst="trapezoid">
              <a:avLst>
                <a:gd name="adj" fmla="val 72593"/>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5" name="TextBox 34">
              <a:extLst>
                <a:ext uri="{FF2B5EF4-FFF2-40B4-BE49-F238E27FC236}">
                  <a16:creationId xmlns:a16="http://schemas.microsoft.com/office/drawing/2014/main" id="{2DFF2D20-921E-4717-8D1D-2B9F72754CC7}"/>
                </a:ext>
              </a:extLst>
            </p:cNvPr>
            <p:cNvSpPr txBox="1"/>
            <p:nvPr/>
          </p:nvSpPr>
          <p:spPr>
            <a:xfrm>
              <a:off x="5336125" y="2705166"/>
              <a:ext cx="166290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j-lt"/>
                  <a:ea typeface="+mn-ea"/>
                  <a:cs typeface="Segoe UI" panose="020B0502040204020203" pitchFamily="34" charset="0"/>
                </a:rPr>
                <a:t>Performance efficiency</a:t>
              </a:r>
            </a:p>
          </p:txBody>
        </p:sp>
        <p:pic>
          <p:nvPicPr>
            <p:cNvPr id="11" name="Graphic 10">
              <a:extLst>
                <a:ext uri="{FF2B5EF4-FFF2-40B4-BE49-F238E27FC236}">
                  <a16:creationId xmlns:a16="http://schemas.microsoft.com/office/drawing/2014/main" id="{4FE4C64E-4747-4C90-B61A-B2D14B7B34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97891" y="3411054"/>
              <a:ext cx="796100" cy="664785"/>
            </a:xfrm>
            <a:prstGeom prst="rect">
              <a:avLst/>
            </a:prstGeom>
          </p:spPr>
        </p:pic>
      </p:grpSp>
      <p:grpSp>
        <p:nvGrpSpPr>
          <p:cNvPr id="46" name="!!Reliability" descr="Reliability">
            <a:extLst>
              <a:ext uri="{FF2B5EF4-FFF2-40B4-BE49-F238E27FC236}">
                <a16:creationId xmlns:a16="http://schemas.microsoft.com/office/drawing/2014/main" id="{154E9AC3-C3FF-402F-BD9C-4C1033710CEB}"/>
              </a:ext>
            </a:extLst>
          </p:cNvPr>
          <p:cNvGrpSpPr/>
          <p:nvPr/>
        </p:nvGrpSpPr>
        <p:grpSpPr>
          <a:xfrm>
            <a:off x="6764930" y="3360057"/>
            <a:ext cx="2776254" cy="1912216"/>
            <a:chOff x="6850113" y="3277645"/>
            <a:chExt cx="3015554" cy="2077040"/>
          </a:xfrm>
        </p:grpSpPr>
        <p:sp>
          <p:nvSpPr>
            <p:cNvPr id="23" name="Trapezoid 22">
              <a:extLst>
                <a:ext uri="{FF2B5EF4-FFF2-40B4-BE49-F238E27FC236}">
                  <a16:creationId xmlns:a16="http://schemas.microsoft.com/office/drawing/2014/main" id="{53AED394-5B7D-44E0-BD41-F940A168F604}"/>
                </a:ext>
              </a:extLst>
            </p:cNvPr>
            <p:cNvSpPr/>
            <p:nvPr/>
          </p:nvSpPr>
          <p:spPr>
            <a:xfrm rot="10800000">
              <a:off x="6850113" y="3277645"/>
              <a:ext cx="3015554" cy="2077040"/>
            </a:xfrm>
            <a:prstGeom prst="trapezoid">
              <a:avLst>
                <a:gd name="adj" fmla="val 72593"/>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AA5522A-7AA8-44C3-8C68-7F38D46D9E96}"/>
                </a:ext>
              </a:extLst>
            </p:cNvPr>
            <p:cNvSpPr txBox="1"/>
            <p:nvPr/>
          </p:nvSpPr>
          <p:spPr>
            <a:xfrm>
              <a:off x="7527588" y="3436551"/>
              <a:ext cx="166290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j-lt"/>
                  <a:ea typeface="+mn-ea"/>
                  <a:cs typeface="Segoe UI" panose="020B0502040204020203" pitchFamily="34" charset="0"/>
                </a:rPr>
                <a:t>Reliability</a:t>
              </a:r>
            </a:p>
          </p:txBody>
        </p:sp>
        <p:pic>
          <p:nvPicPr>
            <p:cNvPr id="13" name="Graphic 12">
              <a:extLst>
                <a:ext uri="{FF2B5EF4-FFF2-40B4-BE49-F238E27FC236}">
                  <a16:creationId xmlns:a16="http://schemas.microsoft.com/office/drawing/2014/main" id="{72323894-F87D-48B3-BF77-4F57E696AA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518502">
              <a:off x="8107043" y="3904368"/>
              <a:ext cx="470893" cy="748798"/>
            </a:xfrm>
            <a:prstGeom prst="rect">
              <a:avLst/>
            </a:prstGeom>
          </p:spPr>
        </p:pic>
      </p:grpSp>
      <p:grpSp>
        <p:nvGrpSpPr>
          <p:cNvPr id="31" name="!!Security" descr="Security">
            <a:extLst>
              <a:ext uri="{FF2B5EF4-FFF2-40B4-BE49-F238E27FC236}">
                <a16:creationId xmlns:a16="http://schemas.microsoft.com/office/drawing/2014/main" id="{D694527B-B2F2-4F5A-8F7A-1B043B03104F}"/>
              </a:ext>
            </a:extLst>
          </p:cNvPr>
          <p:cNvGrpSpPr/>
          <p:nvPr/>
        </p:nvGrpSpPr>
        <p:grpSpPr>
          <a:xfrm>
            <a:off x="8859476" y="3360057"/>
            <a:ext cx="2776254" cy="1912216"/>
            <a:chOff x="9125200" y="2732726"/>
            <a:chExt cx="3015554" cy="2077040"/>
          </a:xfrm>
        </p:grpSpPr>
        <p:sp>
          <p:nvSpPr>
            <p:cNvPr id="21" name="Trapezoid 20">
              <a:extLst>
                <a:ext uri="{FF2B5EF4-FFF2-40B4-BE49-F238E27FC236}">
                  <a16:creationId xmlns:a16="http://schemas.microsoft.com/office/drawing/2014/main" id="{95FD7D43-F9E7-4B9E-8E64-9C37006BBE5F}"/>
                </a:ext>
              </a:extLst>
            </p:cNvPr>
            <p:cNvSpPr/>
            <p:nvPr/>
          </p:nvSpPr>
          <p:spPr>
            <a:xfrm rot="10779249">
              <a:off x="9125200" y="2732726"/>
              <a:ext cx="3015554" cy="2077040"/>
            </a:xfrm>
            <a:prstGeom prst="trapezoid">
              <a:avLst>
                <a:gd name="adj" fmla="val 72593"/>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7FF4A83-6E43-4C71-9AC5-7A2D1C629487}"/>
                </a:ext>
              </a:extLst>
            </p:cNvPr>
            <p:cNvSpPr txBox="1"/>
            <p:nvPr/>
          </p:nvSpPr>
          <p:spPr>
            <a:xfrm>
              <a:off x="9784701" y="2888345"/>
              <a:ext cx="166290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j-lt"/>
                  <a:ea typeface="+mn-ea"/>
                  <a:cs typeface="Segoe UI" panose="020B0502040204020203" pitchFamily="34" charset="0"/>
                </a:rPr>
                <a:t>Security</a:t>
              </a:r>
            </a:p>
          </p:txBody>
        </p:sp>
        <p:pic>
          <p:nvPicPr>
            <p:cNvPr id="15" name="Graphic 14">
              <a:extLst>
                <a:ext uri="{FF2B5EF4-FFF2-40B4-BE49-F238E27FC236}">
                  <a16:creationId xmlns:a16="http://schemas.microsoft.com/office/drawing/2014/main" id="{28044521-2916-47BA-8614-54511A793C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01235" y="3422209"/>
              <a:ext cx="457594" cy="773955"/>
            </a:xfrm>
            <a:prstGeom prst="rect">
              <a:avLst/>
            </a:prstGeom>
          </p:spPr>
        </p:pic>
      </p:grpSp>
      <p:pic>
        <p:nvPicPr>
          <p:cNvPr id="2" name="Picture 1" descr="A close up of a logo&#10;&#10;Description automatically generated">
            <a:extLst>
              <a:ext uri="{FF2B5EF4-FFF2-40B4-BE49-F238E27FC236}">
                <a16:creationId xmlns:a16="http://schemas.microsoft.com/office/drawing/2014/main" id="{2248BBD0-2865-4879-8AFF-B035EBC62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9525" y="6016625"/>
            <a:ext cx="606425" cy="606425"/>
          </a:xfrm>
          <a:prstGeom prst="rect">
            <a:avLst/>
          </a:prstGeom>
        </p:spPr>
      </p:pic>
      <p:sp>
        <p:nvSpPr>
          <p:cNvPr id="7" name="Rectangle 6">
            <a:extLst>
              <a:ext uri="{FF2B5EF4-FFF2-40B4-BE49-F238E27FC236}">
                <a16:creationId xmlns:a16="http://schemas.microsoft.com/office/drawing/2014/main" id="{D05BE35D-4AD8-4EB1-BA62-2E93A1D9CB1F}"/>
              </a:ext>
              <a:ext uri="{C183D7F6-B498-43B3-948B-1728B52AA6E4}">
                <adec:decorative xmlns:adec="http://schemas.microsoft.com/office/drawing/2017/decorative" val="1"/>
              </a:ext>
            </a:extLst>
          </p:cNvPr>
          <p:cNvSpPr/>
          <p:nvPr/>
        </p:nvSpPr>
        <p:spPr bwMode="auto">
          <a:xfrm>
            <a:off x="293688" y="3002280"/>
            <a:ext cx="11639232" cy="381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99523725"/>
      </p:ext>
    </p:extLst>
  </p:cSld>
  <p:clrMapOvr>
    <a:masterClrMapping/>
  </p:clrMapOvr>
  <p:transition>
    <p:fade/>
  </p:transition>
  <p:timing>
    <p:tnLst>
      <p:par>
        <p:cTn id="1" dur="indefinite" restart="never" nodeType="tmRoot">
          <p:childTnLst>
            <p:par>
              <p:cTn id="2"/>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87588-55C1-4EDD-A2F9-74E95485C343}"/>
              </a:ext>
            </a:extLst>
          </p:cNvPr>
          <p:cNvSpPr>
            <a:spLocks noGrp="1"/>
          </p:cNvSpPr>
          <p:nvPr>
            <p:ph type="title"/>
          </p:nvPr>
        </p:nvSpPr>
        <p:spPr>
          <a:xfrm>
            <a:off x="588263" y="457201"/>
            <a:ext cx="11018520" cy="772510"/>
          </a:xfrm>
        </p:spPr>
        <p:txBody>
          <a:bodyPr/>
          <a:lstStyle/>
          <a:p>
            <a:r>
              <a:rPr lang="en-US" b="1" i="0" dirty="0">
                <a:solidFill>
                  <a:srgbClr val="171717"/>
                </a:solidFill>
                <a:effectLst/>
                <a:latin typeface="Segoe UI" panose="020B0502040204020203" pitchFamily="34" charset="0"/>
              </a:rPr>
              <a:t>Cost optimization</a:t>
            </a:r>
            <a:br>
              <a:rPr lang="en-US" b="1" i="0" dirty="0">
                <a:solidFill>
                  <a:srgbClr val="171717"/>
                </a:solidFill>
                <a:effectLst/>
                <a:latin typeface="Segoe UI" panose="020B0502040204020203" pitchFamily="34" charset="0"/>
              </a:rPr>
            </a:br>
            <a:br>
              <a:rPr lang="en-US" dirty="0"/>
            </a:br>
            <a:endParaRPr lang="es-MX" dirty="0"/>
          </a:p>
        </p:txBody>
      </p:sp>
      <p:sp>
        <p:nvSpPr>
          <p:cNvPr id="3" name="Text Placeholder 2">
            <a:extLst>
              <a:ext uri="{FF2B5EF4-FFF2-40B4-BE49-F238E27FC236}">
                <a16:creationId xmlns:a16="http://schemas.microsoft.com/office/drawing/2014/main" id="{5A6A42F9-8520-4F05-885C-9465ED25D3BC}"/>
              </a:ext>
            </a:extLst>
          </p:cNvPr>
          <p:cNvSpPr>
            <a:spLocks noGrp="1"/>
          </p:cNvSpPr>
          <p:nvPr>
            <p:ph type="body" sz="quarter" idx="10"/>
          </p:nvPr>
        </p:nvSpPr>
        <p:spPr>
          <a:xfrm>
            <a:off x="586390" y="1434370"/>
            <a:ext cx="11018520" cy="1723549"/>
          </a:xfrm>
        </p:spPr>
        <p:txBody>
          <a:bodyPr/>
          <a:lstStyle/>
          <a:p>
            <a:r>
              <a:rPr lang="en-US" b="0" i="0" dirty="0">
                <a:solidFill>
                  <a:srgbClr val="171717"/>
                </a:solidFill>
                <a:effectLst/>
                <a:latin typeface="Segoe UI" panose="020B0502040204020203" pitchFamily="34" charset="0"/>
              </a:rPr>
              <a:t>You'll want to design your cloud environment so that it's cost-effective for operations and development. Identify inefficiency and waste in cloud spending to ensure you're spending money where you can make the greatest use of it.</a:t>
            </a:r>
            <a:endParaRPr lang="es-MX" dirty="0"/>
          </a:p>
        </p:txBody>
      </p:sp>
      <p:pic>
        <p:nvPicPr>
          <p:cNvPr id="4098" name="Picture 2" descr="An illustration that shows increasing quality, speed, and efficiency while maintaining decreasing costs.">
            <a:extLst>
              <a:ext uri="{FF2B5EF4-FFF2-40B4-BE49-F238E27FC236}">
                <a16:creationId xmlns:a16="http://schemas.microsoft.com/office/drawing/2014/main" id="{4BA0CF5F-6022-4390-A506-DDA68E351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114" y="3933203"/>
            <a:ext cx="5195315" cy="199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6433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737E-D3BB-4FDF-8B72-4A07ACBB1FB0}"/>
              </a:ext>
            </a:extLst>
          </p:cNvPr>
          <p:cNvSpPr>
            <a:spLocks noGrp="1"/>
          </p:cNvSpPr>
          <p:nvPr>
            <p:ph type="title"/>
          </p:nvPr>
        </p:nvSpPr>
        <p:spPr>
          <a:xfrm>
            <a:off x="588263" y="457200"/>
            <a:ext cx="11018520" cy="553998"/>
          </a:xfrm>
        </p:spPr>
        <p:txBody>
          <a:bodyPr/>
          <a:lstStyle/>
          <a:p>
            <a:r>
              <a:rPr lang="en-US" b="1" i="0" dirty="0">
                <a:solidFill>
                  <a:srgbClr val="171717"/>
                </a:solidFill>
                <a:effectLst/>
                <a:latin typeface="Segoe UI" panose="020B0502040204020203" pitchFamily="34" charset="0"/>
              </a:rPr>
              <a:t>Operational excellence</a:t>
            </a:r>
            <a:endParaRPr lang="es-MX" dirty="0"/>
          </a:p>
        </p:txBody>
      </p:sp>
      <p:sp>
        <p:nvSpPr>
          <p:cNvPr id="3" name="Text Placeholder 2">
            <a:extLst>
              <a:ext uri="{FF2B5EF4-FFF2-40B4-BE49-F238E27FC236}">
                <a16:creationId xmlns:a16="http://schemas.microsoft.com/office/drawing/2014/main" id="{2D2C88D6-CD12-48CE-8541-5E58EE517BA7}"/>
              </a:ext>
            </a:extLst>
          </p:cNvPr>
          <p:cNvSpPr>
            <a:spLocks noGrp="1"/>
          </p:cNvSpPr>
          <p:nvPr>
            <p:ph type="body" sz="quarter" idx="10"/>
          </p:nvPr>
        </p:nvSpPr>
        <p:spPr>
          <a:xfrm>
            <a:off x="586390" y="1434370"/>
            <a:ext cx="11018520" cy="3016210"/>
          </a:xfrm>
        </p:spPr>
        <p:txBody>
          <a:bodyPr/>
          <a:lstStyle/>
          <a:p>
            <a:r>
              <a:rPr lang="en-US" dirty="0"/>
              <a:t>By taking advantage of modern development practices, such as DevOps, you can enable faster development and deployment cycles. You need to have a good monitoring architecture in place so that you can detect failures and problems before they happen or, at a minimum, before your customers notice. Automation is a key aspect of this pillar to remove variance and error while increasing operational agility.</a:t>
            </a:r>
            <a:endParaRPr lang="es-MX" dirty="0"/>
          </a:p>
        </p:txBody>
      </p:sp>
      <p:pic>
        <p:nvPicPr>
          <p:cNvPr id="7170" name="Picture 2" descr="Diseño de una canalización de CI/CD con Azure DevOps - Azure Example  Scenarios | Microsoft Docs">
            <a:extLst>
              <a:ext uri="{FF2B5EF4-FFF2-40B4-BE49-F238E27FC236}">
                <a16:creationId xmlns:a16="http://schemas.microsoft.com/office/drawing/2014/main" id="{B30F6283-C123-4C76-BBB1-27877BBF8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167" y="4547204"/>
            <a:ext cx="4104342" cy="175900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ow to add CI to your Frontend with GitHub Actions - NuxtJS case study -  Dawntraoz">
            <a:extLst>
              <a:ext uri="{FF2B5EF4-FFF2-40B4-BE49-F238E27FC236}">
                <a16:creationId xmlns:a16="http://schemas.microsoft.com/office/drawing/2014/main" id="{B5884CEE-25C3-487B-BE2E-8C053AA6F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776" y="4581363"/>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8475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544A-A412-41F5-9E22-5817F8023C9B}"/>
              </a:ext>
            </a:extLst>
          </p:cNvPr>
          <p:cNvSpPr>
            <a:spLocks noGrp="1"/>
          </p:cNvSpPr>
          <p:nvPr>
            <p:ph type="title"/>
          </p:nvPr>
        </p:nvSpPr>
        <p:spPr>
          <a:xfrm>
            <a:off x="588263" y="457200"/>
            <a:ext cx="11018520" cy="553998"/>
          </a:xfrm>
        </p:spPr>
        <p:txBody>
          <a:bodyPr/>
          <a:lstStyle/>
          <a:p>
            <a:r>
              <a:rPr lang="en-US" dirty="0"/>
              <a:t>Performance efficiency</a:t>
            </a:r>
          </a:p>
        </p:txBody>
      </p:sp>
      <p:sp>
        <p:nvSpPr>
          <p:cNvPr id="3" name="Text Placeholder 2">
            <a:extLst>
              <a:ext uri="{FF2B5EF4-FFF2-40B4-BE49-F238E27FC236}">
                <a16:creationId xmlns:a16="http://schemas.microsoft.com/office/drawing/2014/main" id="{867ACC18-0985-424A-BFD7-F75FF9C6FEB6}"/>
              </a:ext>
            </a:extLst>
          </p:cNvPr>
          <p:cNvSpPr>
            <a:spLocks noGrp="1"/>
          </p:cNvSpPr>
          <p:nvPr>
            <p:ph type="body" sz="quarter" idx="10"/>
          </p:nvPr>
        </p:nvSpPr>
        <p:spPr>
          <a:xfrm>
            <a:off x="586391" y="1434371"/>
            <a:ext cx="5341938" cy="4850816"/>
          </a:xfrm>
        </p:spPr>
        <p:txBody>
          <a:bodyPr/>
          <a:lstStyle/>
          <a:p>
            <a:r>
              <a:rPr lang="en-US" sz="2400" dirty="0"/>
              <a:t>For an architecture to perform well and be scalable, it should properly match resource capacity to demand. Traditionally, cloud architectures accomplish this balance by scaling applications dynamically based on activity in the application. Demand for services changes, so it's important for your architecture to be able to adjust to demand. By designing your architecture with performance and scalability in mind, you'll provide a great experience for your customers while being cost-effective.</a:t>
            </a:r>
          </a:p>
          <a:p>
            <a:endParaRPr lang="en-US" sz="2400" dirty="0"/>
          </a:p>
          <a:p>
            <a:endParaRPr lang="es-MX" sz="2400" dirty="0"/>
          </a:p>
        </p:txBody>
      </p:sp>
      <p:pic>
        <p:nvPicPr>
          <p:cNvPr id="9218" name="Picture 2" descr="An illustration that shows how resources in the cloud scale dynamically based on demand, resulting in highly efficient usage. When resources are implemented at a fixed level, it results in inefficient usage during low demand and shortage during high demand.">
            <a:extLst>
              <a:ext uri="{FF2B5EF4-FFF2-40B4-BE49-F238E27FC236}">
                <a16:creationId xmlns:a16="http://schemas.microsoft.com/office/drawing/2014/main" id="{17D5C253-D23B-440B-8C21-7BADD5DFA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673" y="1582792"/>
            <a:ext cx="5781675"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505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CD89-A7E6-4A08-A6A6-9756683E0F79}"/>
              </a:ext>
            </a:extLst>
          </p:cNvPr>
          <p:cNvSpPr>
            <a:spLocks noGrp="1"/>
          </p:cNvSpPr>
          <p:nvPr>
            <p:ph type="title"/>
          </p:nvPr>
        </p:nvSpPr>
        <p:spPr/>
        <p:txBody>
          <a:bodyPr/>
          <a:lstStyle/>
          <a:p>
            <a:r>
              <a:rPr lang="es-MX" dirty="0" err="1"/>
              <a:t>Reliability</a:t>
            </a:r>
            <a:endParaRPr lang="es-MX" dirty="0"/>
          </a:p>
        </p:txBody>
      </p:sp>
      <p:sp>
        <p:nvSpPr>
          <p:cNvPr id="3" name="Text Placeholder 2">
            <a:extLst>
              <a:ext uri="{FF2B5EF4-FFF2-40B4-BE49-F238E27FC236}">
                <a16:creationId xmlns:a16="http://schemas.microsoft.com/office/drawing/2014/main" id="{9A5174DE-4665-4140-9039-0D7E234FFE4E}"/>
              </a:ext>
            </a:extLst>
          </p:cNvPr>
          <p:cNvSpPr>
            <a:spLocks noGrp="1"/>
          </p:cNvSpPr>
          <p:nvPr>
            <p:ph type="body" sz="quarter" idx="10"/>
          </p:nvPr>
        </p:nvSpPr>
        <p:spPr>
          <a:xfrm>
            <a:off x="586390" y="1434370"/>
            <a:ext cx="11018520" cy="2154436"/>
          </a:xfrm>
        </p:spPr>
        <p:txBody>
          <a:bodyPr/>
          <a:lstStyle/>
          <a:p>
            <a:r>
              <a:rPr lang="en-US" dirty="0"/>
              <a:t>Every architect's worst fear is having an architecture fail with no way to recover it. A successful cloud environment is designed in a way that anticipates failure at all levels. Part of anticipating failures is designing a system that can recover from a failure within the time that your stakeholders and customers require.</a:t>
            </a:r>
            <a:endParaRPr lang="es-MX" dirty="0"/>
          </a:p>
        </p:txBody>
      </p:sp>
      <p:pic>
        <p:nvPicPr>
          <p:cNvPr id="10242" name="Picture 2" descr="An illustration that shows two virtual machines in a virtual network. One of the machines is shown as failed, while the other is working to service customer requests.">
            <a:extLst>
              <a:ext uri="{FF2B5EF4-FFF2-40B4-BE49-F238E27FC236}">
                <a16:creationId xmlns:a16="http://schemas.microsoft.com/office/drawing/2014/main" id="{9711EA1B-F0CB-4EAE-83FD-06E3D6E24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195" y="4221711"/>
            <a:ext cx="209550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508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41BA-84C6-48E6-83E4-3A9A034AA69B}"/>
              </a:ext>
            </a:extLst>
          </p:cNvPr>
          <p:cNvSpPr>
            <a:spLocks noGrp="1"/>
          </p:cNvSpPr>
          <p:nvPr>
            <p:ph type="title"/>
          </p:nvPr>
        </p:nvSpPr>
        <p:spPr>
          <a:xfrm>
            <a:off x="588263" y="457200"/>
            <a:ext cx="4015268" cy="553998"/>
          </a:xfrm>
        </p:spPr>
        <p:txBody>
          <a:bodyPr/>
          <a:lstStyle/>
          <a:p>
            <a:r>
              <a:rPr lang="es-MX" dirty="0" err="1"/>
              <a:t>Sample</a:t>
            </a:r>
            <a:r>
              <a:rPr lang="es-MX" dirty="0"/>
              <a:t> </a:t>
            </a:r>
            <a:r>
              <a:rPr lang="es-MX" dirty="0" err="1"/>
              <a:t>reference</a:t>
            </a:r>
            <a:r>
              <a:rPr lang="es-MX" dirty="0"/>
              <a:t> </a:t>
            </a:r>
            <a:r>
              <a:rPr lang="es-MX" dirty="0" err="1"/>
              <a:t>architecture</a:t>
            </a:r>
            <a:endParaRPr lang="es-MX" dirty="0"/>
          </a:p>
        </p:txBody>
      </p:sp>
      <p:pic>
        <p:nvPicPr>
          <p:cNvPr id="5" name="Picture 4">
            <a:extLst>
              <a:ext uri="{FF2B5EF4-FFF2-40B4-BE49-F238E27FC236}">
                <a16:creationId xmlns:a16="http://schemas.microsoft.com/office/drawing/2014/main" id="{3933C274-021D-4F1A-ACD3-C56989EF51EA}"/>
              </a:ext>
            </a:extLst>
          </p:cNvPr>
          <p:cNvPicPr>
            <a:picLocks noChangeAspect="1"/>
          </p:cNvPicPr>
          <p:nvPr/>
        </p:nvPicPr>
        <p:blipFill>
          <a:blip r:embed="rId2"/>
          <a:stretch>
            <a:fillRect/>
          </a:stretch>
        </p:blipFill>
        <p:spPr>
          <a:xfrm>
            <a:off x="2932128" y="0"/>
            <a:ext cx="9165537" cy="6858000"/>
          </a:xfrm>
          <a:prstGeom prst="rect">
            <a:avLst/>
          </a:prstGeom>
        </p:spPr>
      </p:pic>
    </p:spTree>
    <p:extLst>
      <p:ext uri="{BB962C8B-B14F-4D97-AF65-F5344CB8AC3E}">
        <p14:creationId xmlns:p14="http://schemas.microsoft.com/office/powerpoint/2010/main" val="358414049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F568-CBF9-46E4-99CF-9C45AFE9C382}"/>
              </a:ext>
            </a:extLst>
          </p:cNvPr>
          <p:cNvSpPr>
            <a:spLocks noGrp="1"/>
          </p:cNvSpPr>
          <p:nvPr>
            <p:ph type="title"/>
          </p:nvPr>
        </p:nvSpPr>
        <p:spPr/>
        <p:txBody>
          <a:bodyPr/>
          <a:lstStyle/>
          <a:p>
            <a:r>
              <a:rPr lang="es-MX" dirty="0"/>
              <a:t>Security</a:t>
            </a:r>
          </a:p>
        </p:txBody>
      </p:sp>
      <p:sp>
        <p:nvSpPr>
          <p:cNvPr id="3" name="Text Placeholder 2">
            <a:extLst>
              <a:ext uri="{FF2B5EF4-FFF2-40B4-BE49-F238E27FC236}">
                <a16:creationId xmlns:a16="http://schemas.microsoft.com/office/drawing/2014/main" id="{22B2F055-6415-40A6-A9D1-B677B17C22EE}"/>
              </a:ext>
            </a:extLst>
          </p:cNvPr>
          <p:cNvSpPr>
            <a:spLocks noGrp="1"/>
          </p:cNvSpPr>
          <p:nvPr>
            <p:ph type="body" sz="quarter" idx="10"/>
          </p:nvPr>
        </p:nvSpPr>
        <p:spPr>
          <a:xfrm>
            <a:off x="586390" y="1434370"/>
            <a:ext cx="5814410" cy="5050513"/>
          </a:xfrm>
        </p:spPr>
        <p:txBody>
          <a:bodyPr/>
          <a:lstStyle/>
          <a:p>
            <a:r>
              <a:rPr lang="en-US" sz="2000" dirty="0"/>
              <a:t>Data is the most valuable piece of your organization's technical footprint. In this pillar, you'll focus on securing access to your architecture through authentication and protecting your application and data from network vulnerabilities. The integrity of your data should be protected too, through tools like encryption.</a:t>
            </a:r>
          </a:p>
          <a:p>
            <a:endParaRPr lang="en-US" sz="2000" dirty="0"/>
          </a:p>
          <a:p>
            <a:r>
              <a:rPr lang="en-US" sz="2000" dirty="0"/>
              <a:t>You must think about security throughout for the entire lifecycle of your application, from design and implementation to deployment and operations. The cloud provides protections against a variety of threats, such as network intrusion and DDoS attacks.</a:t>
            </a:r>
          </a:p>
        </p:txBody>
      </p:sp>
      <p:pic>
        <p:nvPicPr>
          <p:cNvPr id="11266" name="Picture 2" descr="An illustration that shows the types of security threats and attacks that might affect your data in the cloud.">
            <a:extLst>
              <a:ext uri="{FF2B5EF4-FFF2-40B4-BE49-F238E27FC236}">
                <a16:creationId xmlns:a16="http://schemas.microsoft.com/office/drawing/2014/main" id="{8D4E7482-B40B-4C0E-87B2-DDD5854DC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45" y="2419350"/>
            <a:ext cx="5086098" cy="228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632623"/>
      </p:ext>
    </p:extLst>
  </p:cSld>
  <p:clrMapOvr>
    <a:masterClrMapping/>
  </p:clrMapOvr>
  <p:transition>
    <p:fade/>
  </p:transition>
</p:sld>
</file>

<file path=ppt/theme/theme1.xml><?xml version="1.0" encoding="utf-8"?>
<a:theme xmlns:a="http://schemas.openxmlformats.org/drawingml/2006/main" name="9-51151_Build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Build_Digital_Event_Template_v06.potx" id="{17C79C83-DA9A-4732-BE22-B24D85D72D7A}" vid="{0CF8668E-9624-458F-94E5-524990C8E3A0}"/>
    </a:ext>
  </a:extLst>
</a:theme>
</file>

<file path=ppt/theme/theme2.xml><?xml version="1.0" encoding="utf-8"?>
<a:theme xmlns:a="http://schemas.openxmlformats.org/drawingml/2006/main" name="Azure PPT Template - 2018">
  <a:themeElements>
    <a:clrScheme name="Azure">
      <a:dk1>
        <a:srgbClr val="000000"/>
      </a:dk1>
      <a:lt1>
        <a:srgbClr val="EBEBEB"/>
      </a:lt1>
      <a:dk2>
        <a:srgbClr val="0078D4"/>
      </a:dk2>
      <a:lt2>
        <a:srgbClr val="FFFFFF"/>
      </a:lt2>
      <a:accent1>
        <a:srgbClr val="0078D4"/>
      </a:accent1>
      <a:accent2>
        <a:srgbClr val="000000"/>
      </a:accent2>
      <a:accent3>
        <a:srgbClr val="50E6FF"/>
      </a:accent3>
      <a:accent4>
        <a:srgbClr val="757575"/>
      </a:accent4>
      <a:accent5>
        <a:srgbClr val="3C3C41"/>
      </a:accent5>
      <a:accent6>
        <a:srgbClr val="FFB900"/>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d0234e38-c6a2-418d-9d00-f94be3bbb575" xsi:nil="true"/>
    <MediaServiceAutoTags xmlns="d0234e38-c6a2-418d-9d00-f94be3bbb57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A072E675CCDF46A4B626C295F8DA21" ma:contentTypeVersion="12" ma:contentTypeDescription="Create a new document." ma:contentTypeScope="" ma:versionID="de886dd0fba324e464caf0147edc52f2">
  <xsd:schema xmlns:xsd="http://www.w3.org/2001/XMLSchema" xmlns:xs="http://www.w3.org/2001/XMLSchema" xmlns:p="http://schemas.microsoft.com/office/2006/metadata/properties" xmlns:ns2="d0234e38-c6a2-418d-9d00-f94be3bbb575" xmlns:ns3="0323b5fe-a026-4d34-85b5-dfa26862d9e8" targetNamespace="http://schemas.microsoft.com/office/2006/metadata/properties" ma:root="true" ma:fieldsID="5bc465c7ed6dbdb7de5d9ef2436ae6af" ns2:_="" ns3:_="">
    <xsd:import namespace="d0234e38-c6a2-418d-9d00-f94be3bbb575"/>
    <xsd:import namespace="0323b5fe-a026-4d34-85b5-dfa26862d9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234e38-c6a2-418d-9d00-f94be3bbb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23b5fe-a026-4d34-85b5-dfa26862d9e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terms/"/>
    <ds:schemaRef ds:uri="http://purl.org/dc/elements/1.1/"/>
    <ds:schemaRef ds:uri="http://schemas.microsoft.com/office/2006/metadata/properties"/>
    <ds:schemaRef ds:uri="804751ba-60e0-4191-9865-d7e5284c1d69"/>
    <ds:schemaRef ds:uri="http://schemas.microsoft.com/office/2006/documentManagement/types"/>
    <ds:schemaRef ds:uri="http://schemas.openxmlformats.org/package/2006/metadata/core-properties"/>
    <ds:schemaRef ds:uri="http://schemas.microsoft.com/office/infopath/2007/PartnerControls"/>
    <ds:schemaRef ds:uri="913b567d-4c83-4181-a45c-f04ce7e1b72e"/>
    <ds:schemaRef ds:uri="http://www.w3.org/XML/1998/namespace"/>
    <ds:schemaRef ds:uri="http://purl.org/dc/dcmitype/"/>
    <ds:schemaRef ds:uri="d0234e38-c6a2-418d-9d00-f94be3bbb575"/>
  </ds:schemaRefs>
</ds:datastoreItem>
</file>

<file path=customXml/itemProps2.xml><?xml version="1.0" encoding="utf-8"?>
<ds:datastoreItem xmlns:ds="http://schemas.openxmlformats.org/officeDocument/2006/customXml" ds:itemID="{57419AC8-F5FB-46A1-8701-4035B71C18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234e38-c6a2-418d-9d00-f94be3bbb575"/>
    <ds:schemaRef ds:uri="0323b5fe-a026-4d34-85b5-dfa26862d9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Microsoft_Build_Digital_Event_Template_v06</Template>
  <TotalTime>417</TotalTime>
  <Words>1155</Words>
  <Application>Microsoft Office PowerPoint</Application>
  <PresentationFormat>Widescreen</PresentationFormat>
  <Paragraphs>124</Paragraphs>
  <Slides>20</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Calibri</vt:lpstr>
      <vt:lpstr>Calibri Light</vt:lpstr>
      <vt:lpstr>Consolas</vt:lpstr>
      <vt:lpstr>Segoe UI</vt:lpstr>
      <vt:lpstr>Segoe UI </vt:lpstr>
      <vt:lpstr>Segoe UI Light</vt:lpstr>
      <vt:lpstr>Segoe UI Semibold</vt:lpstr>
      <vt:lpstr>Wingdings</vt:lpstr>
      <vt:lpstr>9-51151_Build_White_Template</vt:lpstr>
      <vt:lpstr>Azure PPT Template - 2018</vt:lpstr>
      <vt:lpstr>Office Theme</vt:lpstr>
      <vt:lpstr>PowerPoint Presentation</vt:lpstr>
      <vt:lpstr>Agenda</vt:lpstr>
      <vt:lpstr>Azure Well-Architected Framework</vt:lpstr>
      <vt:lpstr>Cost optimization  </vt:lpstr>
      <vt:lpstr>Operational excellence</vt:lpstr>
      <vt:lpstr>Performance efficiency</vt:lpstr>
      <vt:lpstr>Reliability</vt:lpstr>
      <vt:lpstr>Sample reference architecture</vt:lpstr>
      <vt:lpstr>Security</vt:lpstr>
      <vt:lpstr>Azure Advisor</vt:lpstr>
      <vt:lpstr>Microsoft Docs</vt:lpstr>
      <vt:lpstr>PowerPoint Presentation</vt:lpstr>
      <vt:lpstr>Demo: Azure Well-Architected Review</vt:lpstr>
      <vt:lpstr>Choosing right</vt:lpstr>
      <vt:lpstr>PowerPoint Presentation</vt:lpstr>
      <vt:lpstr>PowerPoint Presentation</vt:lpstr>
      <vt:lpstr>PowerPoint Presentation</vt:lpstr>
      <vt:lpstr>Demo</vt:lpstr>
      <vt:lpstr>PowerPoint Presentation</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Evaluate and optimize your costs using the Microsoft Azure Well-Architected Framework</dc:title>
  <dc:subject>Microsoft Build</dc:subject>
  <dc:creator>Brandon Conboy</dc:creator>
  <cp:keywords>Microsoft Build</cp:keywords>
  <dc:description/>
  <cp:lastModifiedBy>Luis Ruvalcaba Sanchez</cp:lastModifiedBy>
  <cp:revision>4</cp:revision>
  <cp:lastPrinted>2020-04-21T21:56:31Z</cp:lastPrinted>
  <dcterms:created xsi:type="dcterms:W3CDTF">2020-05-12T17:41:37Z</dcterms:created>
  <dcterms:modified xsi:type="dcterms:W3CDTF">2021-06-08T16:49:04Z</dcterms:modified>
  <cp:category>Microsoft Build</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0x010100CEA072E675CCDF46A4B626C295F8DA21</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